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47"/>
  </p:notesMasterIdLst>
  <p:sldIdLst>
    <p:sldId id="256" r:id="rId5"/>
    <p:sldId id="257" r:id="rId6"/>
    <p:sldId id="258" r:id="rId7"/>
    <p:sldId id="259" r:id="rId8"/>
    <p:sldId id="260" r:id="rId9"/>
    <p:sldId id="261" r:id="rId10"/>
    <p:sldId id="305" r:id="rId11"/>
    <p:sldId id="307" r:id="rId12"/>
    <p:sldId id="329" r:id="rId13"/>
    <p:sldId id="330" r:id="rId14"/>
    <p:sldId id="331" r:id="rId15"/>
    <p:sldId id="332" r:id="rId16"/>
    <p:sldId id="333" r:id="rId17"/>
    <p:sldId id="336" r:id="rId18"/>
    <p:sldId id="337" r:id="rId19"/>
    <p:sldId id="338" r:id="rId20"/>
    <p:sldId id="339" r:id="rId21"/>
    <p:sldId id="340" r:id="rId22"/>
    <p:sldId id="314" r:id="rId23"/>
    <p:sldId id="334" r:id="rId24"/>
    <p:sldId id="335" r:id="rId25"/>
    <p:sldId id="341" r:id="rId26"/>
    <p:sldId id="31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10" r:id="rId39"/>
    <p:sldId id="353" r:id="rId40"/>
    <p:sldId id="354" r:id="rId41"/>
    <p:sldId id="355" r:id="rId42"/>
    <p:sldId id="356" r:id="rId43"/>
    <p:sldId id="357" r:id="rId44"/>
    <p:sldId id="360" r:id="rId45"/>
    <p:sldId id="265" r:id="rId4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48"/>
      <p:bold r:id="rId49"/>
      <p:italic r:id="rId50"/>
      <p:boldItalic r:id="rId51"/>
    </p:embeddedFont>
    <p:embeddedFont>
      <p:font typeface="Barlow Semi Condensed Medium" panose="00000606000000000000" pitchFamily="2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scadia Code" panose="020B0604020202020204" charset="0"/>
      <p:regular r:id="rId60"/>
      <p:bold r:id="rId61"/>
      <p:italic r:id="rId62"/>
      <p:boldItalic r:id="rId63"/>
    </p:embeddedFont>
    <p:embeddedFont>
      <p:font typeface="Fjalla One" panose="02000506040000020004" pitchFamily="2" charset="0"/>
      <p:regular r:id="rId64"/>
    </p:embeddedFont>
    <p:embeddedFont>
      <p:font typeface="Nordique Inline" panose="00000500000000000000" pitchFamily="2" charset="0"/>
      <p:regular r:id="rId65"/>
    </p:embeddedFont>
    <p:embeddedFont>
      <p:font typeface="Roboto Condensed Light" panose="02000000000000000000" pitchFamily="2" charset="0"/>
      <p:regular r:id="rId66"/>
      <p: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AF4"/>
    <a:srgbClr val="416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A33208-1425-40BD-A092-6581C53101F0}">
  <a:tblStyle styleId="{03A33208-1425-40BD-A092-6581C53101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1.xml"/><Relationship Id="rId61" Type="http://schemas.openxmlformats.org/officeDocument/2006/relationships/font" Target="fonts/font1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06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08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3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9" r:id="rId6"/>
    <p:sldLayoutId id="2147483660" r:id="rId7"/>
    <p:sldLayoutId id="2147483669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0" y="1215977"/>
            <a:ext cx="3858380" cy="3197241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3079056" y="1107312"/>
            <a:ext cx="6521100" cy="1761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dirty="0">
                <a:solidFill>
                  <a:srgbClr val="FF0000"/>
                </a:solidFill>
                <a:latin typeface="Times  New Roman"/>
                <a:cs typeface="Times New Roman" panose="02020603050405020304" pitchFamily="18" charset="0"/>
              </a:rPr>
              <a:t>BÁO CÁO </a:t>
            </a:r>
            <a:endParaRPr lang="en-US" sz="4800" b="1" dirty="0">
              <a:solidFill>
                <a:srgbClr val="FF0000"/>
              </a:solidFill>
              <a:latin typeface="Times  New Roman"/>
              <a:cs typeface="Times New Roman" panose="02020603050405020304" pitchFamily="18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200859" y="2764145"/>
            <a:ext cx="4547468" cy="1073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300" b="1" dirty="0">
              <a:solidFill>
                <a:schemeClr val="tx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tx2">
                    <a:lumMod val="1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ĐỀ TÀI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000" b="1" dirty="0">
                <a:solidFill>
                  <a:srgbClr val="00B050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QUẢN LÝ THƯ VIỆN</a:t>
            </a:r>
            <a:r>
              <a:rPr lang="en-US" sz="2000" b="1" dirty="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BF513-EAFA-3263-74BD-8741C28CC067}"/>
              </a:ext>
            </a:extLst>
          </p:cNvPr>
          <p:cNvSpPr txBox="1"/>
          <p:nvPr/>
        </p:nvSpPr>
        <p:spPr>
          <a:xfrm>
            <a:off x="100131" y="588321"/>
            <a:ext cx="5509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MÔN: NHẬP MÔN CÔNG NGHỆ PHẦN MỀM</a:t>
            </a:r>
            <a:endParaRPr lang="en-AG" sz="2000" b="1" dirty="0">
              <a:latin typeface="Times  New Roman"/>
              <a:ea typeface="Cascadia Code" panose="020B0604020202020204" charset="0"/>
              <a:cs typeface="Cascadia Cod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" grpId="0"/>
      <p:bldP spid="188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F0EC2-3BA0-8DCF-AD47-EBF3FCCB6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86" y="59623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F0AC3D-D077-8D30-85D1-6FB8FF594289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“QUẢN TRỊ HỆ THỐNG”</a:t>
            </a:r>
            <a:endParaRPr lang="en-AG" sz="1800" b="1" dirty="0">
              <a:latin typeface="+mj-lt"/>
            </a:endParaRPr>
          </a:p>
        </p:txBody>
      </p:sp>
      <p:pic>
        <p:nvPicPr>
          <p:cNvPr id="11" name="Picture 10" descr="2">
            <a:extLst>
              <a:ext uri="{FF2B5EF4-FFF2-40B4-BE49-F238E27FC236}">
                <a16:creationId xmlns:a16="http://schemas.microsoft.com/office/drawing/2014/main" id="{1AAAE732-B4BA-38B8-A962-BC6DE7F4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01" y="820419"/>
            <a:ext cx="6655880" cy="3860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4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32BF85-FA5C-AC53-3553-D2D678929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86" y="6077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CCACB1-7BB9-79A1-4325-34AC91B68676}"/>
              </a:ext>
            </a:extLst>
          </p:cNvPr>
          <p:cNvSpPr txBox="1"/>
          <p:nvPr/>
        </p:nvSpPr>
        <p:spPr>
          <a:xfrm>
            <a:off x="2672033" y="290089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“QUẢN LÝ TÀI LIỆU”</a:t>
            </a:r>
            <a:endParaRPr lang="en-AG" sz="1800" b="1" dirty="0"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02A3BB-A6E0-574B-051B-F81525CF86DC}"/>
              </a:ext>
            </a:extLst>
          </p:cNvPr>
          <p:cNvGrpSpPr>
            <a:grpSpLocks/>
          </p:cNvGrpSpPr>
          <p:nvPr/>
        </p:nvGrpSpPr>
        <p:grpSpPr bwMode="auto">
          <a:xfrm>
            <a:off x="2216104" y="1282018"/>
            <a:ext cx="4845096" cy="2781982"/>
            <a:chOff x="2565" y="3645"/>
            <a:chExt cx="5340" cy="28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285CE5-8C50-3A64-3C92-1010AD67CF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3855"/>
              <a:ext cx="4305" cy="2640"/>
              <a:chOff x="3600" y="3855"/>
              <a:chExt cx="4305" cy="26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FA9A140-35F6-ADA4-FC04-69D81731C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3855"/>
                <a:ext cx="1935" cy="495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8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Dán mã lên TL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362681B-A7A6-B8B8-A0E3-91F2E7274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4635"/>
                <a:ext cx="1935" cy="450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Thêm tài liệu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E4BD847-26E5-56B9-E902-2A95892D7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5" y="5355"/>
                <a:ext cx="2010" cy="465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Sửa thông tin TL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EAAB66C-FA93-AADE-83A3-EC7F2497A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5" y="6030"/>
                <a:ext cx="2010" cy="465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Xóa tài liệu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AutoShape 8">
                <a:extLst>
                  <a:ext uri="{FF2B5EF4-FFF2-40B4-BE49-F238E27FC236}">
                    <a16:creationId xmlns:a16="http://schemas.microsoft.com/office/drawing/2014/main" id="{64A9FD3E-E414-6DBC-5C56-F08ACC04E1E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00" y="4125"/>
                <a:ext cx="237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AutoShape 9">
                <a:extLst>
                  <a:ext uri="{FF2B5EF4-FFF2-40B4-BE49-F238E27FC236}">
                    <a16:creationId xmlns:a16="http://schemas.microsoft.com/office/drawing/2014/main" id="{2AA8F695-0A78-4664-B476-17F10F096E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00" y="4125"/>
                <a:ext cx="2370" cy="69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AutoShape 10">
                <a:extLst>
                  <a:ext uri="{FF2B5EF4-FFF2-40B4-BE49-F238E27FC236}">
                    <a16:creationId xmlns:a16="http://schemas.microsoft.com/office/drawing/2014/main" id="{6980F07C-7862-023D-F82A-14467ED7E2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00" y="4125"/>
                <a:ext cx="2460" cy="133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AutoShape 11">
                <a:extLst>
                  <a:ext uri="{FF2B5EF4-FFF2-40B4-BE49-F238E27FC236}">
                    <a16:creationId xmlns:a16="http://schemas.microsoft.com/office/drawing/2014/main" id="{3BE8DD50-AAF2-E78C-581A-8B40C5BEC6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00" y="4125"/>
                <a:ext cx="2295" cy="207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821450-180B-38ED-009C-B1A6361C0D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5" y="3645"/>
              <a:ext cx="1425" cy="1440"/>
              <a:chOff x="2565" y="3645"/>
              <a:chExt cx="1425" cy="144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8AABE7E-E043-BAC6-E803-B142151E17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0" y="3645"/>
                <a:ext cx="615" cy="1065"/>
                <a:chOff x="2910" y="3645"/>
                <a:chExt cx="615" cy="106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F02643F-8909-D19A-C715-6C0646FB8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5" y="3645"/>
                  <a:ext cx="315" cy="283"/>
                </a:xfrm>
                <a:prstGeom prst="ellipse">
                  <a:avLst/>
                </a:prstGeom>
                <a:solidFill>
                  <a:srgbClr val="92CDDC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AG"/>
                </a:p>
              </p:txBody>
            </p:sp>
            <p:cxnSp>
              <p:nvCxnSpPr>
                <p:cNvPr id="18" name="AutoShape 15">
                  <a:extLst>
                    <a:ext uri="{FF2B5EF4-FFF2-40B4-BE49-F238E27FC236}">
                      <a16:creationId xmlns:a16="http://schemas.microsoft.com/office/drawing/2014/main" id="{72F8A0F9-FAFD-1F25-B940-9EB4327312E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210" y="3928"/>
                  <a:ext cx="0" cy="422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9" name="AutoShape 16">
                  <a:extLst>
                    <a:ext uri="{FF2B5EF4-FFF2-40B4-BE49-F238E27FC236}">
                      <a16:creationId xmlns:a16="http://schemas.microsoft.com/office/drawing/2014/main" id="{832AEF4C-9C08-CBE7-41D9-8F4C657DE26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2925" y="4350"/>
                  <a:ext cx="285" cy="36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" name="AutoShape 17">
                  <a:extLst>
                    <a:ext uri="{FF2B5EF4-FFF2-40B4-BE49-F238E27FC236}">
                      <a16:creationId xmlns:a16="http://schemas.microsoft.com/office/drawing/2014/main" id="{284F976C-0978-6842-3051-D842B362E30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210" y="4350"/>
                  <a:ext cx="315" cy="36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1" name="AutoShape 18">
                  <a:extLst>
                    <a:ext uri="{FF2B5EF4-FFF2-40B4-BE49-F238E27FC236}">
                      <a16:creationId xmlns:a16="http://schemas.microsoft.com/office/drawing/2014/main" id="{B5B0AB31-A43D-1C6D-EFC1-C85EB1BF806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910" y="4080"/>
                  <a:ext cx="600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6" name="Text Box 19">
                <a:extLst>
                  <a:ext uri="{FF2B5EF4-FFF2-40B4-BE49-F238E27FC236}">
                    <a16:creationId xmlns:a16="http://schemas.microsoft.com/office/drawing/2014/main" id="{69DD00E5-BDAB-BEEB-6098-277F450941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65" y="4710"/>
                <a:ext cx="1425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10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Người dùng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7437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EB705C-8269-F1C9-2C63-6925814A9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36" y="74137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FC902-B832-B04A-C1DD-9636C4E81E17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“QUẢN LÝ ĐỘC GIẢ”</a:t>
            </a:r>
            <a:endParaRPr lang="en-AG" sz="1800" b="1" dirty="0"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5FA48B-60EA-A172-7144-7AC28122038F}"/>
              </a:ext>
            </a:extLst>
          </p:cNvPr>
          <p:cNvGrpSpPr>
            <a:grpSpLocks/>
          </p:cNvGrpSpPr>
          <p:nvPr/>
        </p:nvGrpSpPr>
        <p:grpSpPr bwMode="auto">
          <a:xfrm>
            <a:off x="2366962" y="1364342"/>
            <a:ext cx="5042581" cy="2583543"/>
            <a:chOff x="3030" y="2715"/>
            <a:chExt cx="5460" cy="217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A3C7CE-4707-46E2-14F9-D34F22610D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0" y="2715"/>
              <a:ext cx="1425" cy="1440"/>
              <a:chOff x="2565" y="3645"/>
              <a:chExt cx="1425" cy="144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B29D2F5-09E9-0E18-665B-7E31759539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0" y="3645"/>
                <a:ext cx="615" cy="1065"/>
                <a:chOff x="2910" y="3645"/>
                <a:chExt cx="615" cy="1065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AD22F6D-E392-D46A-A220-FD36A04F0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5" y="3645"/>
                  <a:ext cx="315" cy="283"/>
                </a:xfrm>
                <a:prstGeom prst="ellipse">
                  <a:avLst/>
                </a:prstGeom>
                <a:solidFill>
                  <a:srgbClr val="92CDDC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AG"/>
                </a:p>
              </p:txBody>
            </p:sp>
            <p:cxnSp>
              <p:nvCxnSpPr>
                <p:cNvPr id="37" name="AutoShape 39">
                  <a:extLst>
                    <a:ext uri="{FF2B5EF4-FFF2-40B4-BE49-F238E27FC236}">
                      <a16:creationId xmlns:a16="http://schemas.microsoft.com/office/drawing/2014/main" id="{F98E0EA6-F4D1-4CD0-8404-D7E4AAECB6C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210" y="3928"/>
                  <a:ext cx="0" cy="422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" name="AutoShape 40">
                  <a:extLst>
                    <a:ext uri="{FF2B5EF4-FFF2-40B4-BE49-F238E27FC236}">
                      <a16:creationId xmlns:a16="http://schemas.microsoft.com/office/drawing/2014/main" id="{A67D90BB-E262-09C9-4EA5-2C846BD578B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2925" y="4350"/>
                  <a:ext cx="285" cy="36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" name="AutoShape 41">
                  <a:extLst>
                    <a:ext uri="{FF2B5EF4-FFF2-40B4-BE49-F238E27FC236}">
                      <a16:creationId xmlns:a16="http://schemas.microsoft.com/office/drawing/2014/main" id="{EC269506-9D25-BEBC-0603-AA31B7047FB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210" y="4350"/>
                  <a:ext cx="315" cy="36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0" name="AutoShape 42">
                  <a:extLst>
                    <a:ext uri="{FF2B5EF4-FFF2-40B4-BE49-F238E27FC236}">
                      <a16:creationId xmlns:a16="http://schemas.microsoft.com/office/drawing/2014/main" id="{229CACC1-DAC9-28BB-9E11-E0A21C61630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910" y="4080"/>
                  <a:ext cx="600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5" name="Text Box 43">
                <a:extLst>
                  <a:ext uri="{FF2B5EF4-FFF2-40B4-BE49-F238E27FC236}">
                    <a16:creationId xmlns:a16="http://schemas.microsoft.com/office/drawing/2014/main" id="{EA29CEDE-FACE-3974-CF31-49E670EB4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65" y="4710"/>
                <a:ext cx="1425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G" sz="10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Người dùng</a:t>
                </a:r>
                <a:endParaRPr lang="en-A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3E12A9E-85AA-E4A4-DBAA-58038C01F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5" y="2925"/>
              <a:ext cx="1935" cy="495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Thêm</a:t>
              </a:r>
              <a:r>
                <a:rPr lang="en-AG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độc</a:t>
              </a:r>
              <a:r>
                <a:rPr lang="en-AG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giả</a:t>
              </a:r>
              <a:endParaRPr lang="en-AG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571778-098D-72CB-8BAE-3CBE7A20D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5" y="3705"/>
              <a:ext cx="2055" cy="450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AG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Sửa thông tin ĐG</a:t>
              </a:r>
              <a:endParaRPr lang="en-AG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4117D77-2861-D5D6-BD21-EB7797F1F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" y="4425"/>
              <a:ext cx="2010" cy="465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Xóa</a:t>
              </a:r>
              <a:r>
                <a:rPr lang="en-AG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độc</a:t>
              </a:r>
              <a:r>
                <a:rPr lang="en-AG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AG" sz="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giả</a:t>
              </a:r>
              <a:endParaRPr lang="en-AG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AutoShape 47">
              <a:extLst>
                <a:ext uri="{FF2B5EF4-FFF2-40B4-BE49-F238E27FC236}">
                  <a16:creationId xmlns:a16="http://schemas.microsoft.com/office/drawing/2014/main" id="{F6C28A04-3D4E-7483-7DE4-65AF4D3D2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65" y="3195"/>
              <a:ext cx="237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48">
              <a:extLst>
                <a:ext uri="{FF2B5EF4-FFF2-40B4-BE49-F238E27FC236}">
                  <a16:creationId xmlns:a16="http://schemas.microsoft.com/office/drawing/2014/main" id="{9FB5EDE3-15D8-197C-90D9-59CBBDD159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65" y="3195"/>
              <a:ext cx="2370" cy="69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49">
              <a:extLst>
                <a:ext uri="{FF2B5EF4-FFF2-40B4-BE49-F238E27FC236}">
                  <a16:creationId xmlns:a16="http://schemas.microsoft.com/office/drawing/2014/main" id="{B0792BC4-EDF2-A0A5-1F61-21F6343F72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65" y="3195"/>
              <a:ext cx="2460" cy="13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0368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545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“QUẢN LÝ MƯỢN, TRẢ TÀI LIỆU”</a:t>
            </a:r>
            <a:endParaRPr lang="en-AG" sz="1800" b="1" dirty="0">
              <a:latin typeface="+mj-lt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1B536C6-BC37-B569-A615-7258A7D89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61" y="744945"/>
            <a:ext cx="6274706" cy="3653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“TÌM KIẾM TÀI LIỆU”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6">
            <a:extLst>
              <a:ext uri="{FF2B5EF4-FFF2-40B4-BE49-F238E27FC236}">
                <a16:creationId xmlns:a16="http://schemas.microsoft.com/office/drawing/2014/main" id="{01737642-D4CD-467A-94DF-F67DFC058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96" y="1256948"/>
            <a:ext cx="5760208" cy="2857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387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“TÌM KIẾM ĐỘC GIẢ”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7">
            <a:extLst>
              <a:ext uri="{FF2B5EF4-FFF2-40B4-BE49-F238E27FC236}">
                <a16:creationId xmlns:a16="http://schemas.microsoft.com/office/drawing/2014/main" id="{42AC59CE-0801-93AF-302C-3EDE4C8B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6" y="1216296"/>
            <a:ext cx="4819361" cy="2579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436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80" y="162333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438400" y="391652"/>
            <a:ext cx="560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“TÌM KIẾM THÔNG TIN MƯỢN TRẢ”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5">
            <a:extLst>
              <a:ext uri="{FF2B5EF4-FFF2-40B4-BE49-F238E27FC236}">
                <a16:creationId xmlns:a16="http://schemas.microsoft.com/office/drawing/2014/main" id="{01144C66-FDA4-92B6-892C-4F1E91FE3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76" y="1426436"/>
            <a:ext cx="5356790" cy="252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184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“THỐNG KÊ, BÁO CÁO”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8">
            <a:extLst>
              <a:ext uri="{FF2B5EF4-FFF2-40B4-BE49-F238E27FC236}">
                <a16:creationId xmlns:a16="http://schemas.microsoft.com/office/drawing/2014/main" id="{F85774D8-FE9D-E686-44BA-3FB244E5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35" y="1313497"/>
            <a:ext cx="4596130" cy="2516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332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192C4E-48A4-866C-A319-3B9A01DB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51" y="117680"/>
            <a:ext cx="604036" cy="82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5A5FD-DC2B-B6BA-53A0-5F4B5EA7389C}"/>
              </a:ext>
            </a:extLst>
          </p:cNvPr>
          <p:cNvSpPr txBox="1"/>
          <p:nvPr/>
        </p:nvSpPr>
        <p:spPr>
          <a:xfrm>
            <a:off x="2721429" y="288942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USE CASE  “IN ẤN”</a:t>
            </a:r>
            <a:endParaRPr lang="en-AG" sz="1800" b="1" dirty="0">
              <a:latin typeface="+mj-lt"/>
            </a:endParaRPr>
          </a:p>
        </p:txBody>
      </p:sp>
      <p:pic>
        <p:nvPicPr>
          <p:cNvPr id="4" name="Picture 3" descr="9">
            <a:extLst>
              <a:ext uri="{FF2B5EF4-FFF2-40B4-BE49-F238E27FC236}">
                <a16:creationId xmlns:a16="http://schemas.microsoft.com/office/drawing/2014/main" id="{BE5E73C8-C0FF-8339-4D88-938B52986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59" y="1189084"/>
            <a:ext cx="5061812" cy="2765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120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46729" y="2169347"/>
            <a:ext cx="4217741" cy="1908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Mô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hình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CDM, PDM</a:t>
            </a:r>
            <a:br>
              <a:rPr lang="fr-FR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vi-VN" sz="2800"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85954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6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  <p:bldP spid="2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D14D13-5497-C3B8-924D-99903D262F73}"/>
              </a:ext>
            </a:extLst>
          </p:cNvPr>
          <p:cNvSpPr/>
          <p:nvPr/>
        </p:nvSpPr>
        <p:spPr>
          <a:xfrm>
            <a:off x="4014327" y="1969587"/>
            <a:ext cx="4408201" cy="612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G"/>
          </a:p>
        </p:txBody>
      </p:sp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1216012" y="74543"/>
            <a:ext cx="6510130" cy="813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rgbClr val="FF0000"/>
                </a:solidFill>
                <a:latin typeface="Nordique Inline" panose="020B0604020202020204" pitchFamily="2" charset="0"/>
                <a:cs typeface="Times New Roman" panose="02020603050405020304" pitchFamily="18" charset="0"/>
              </a:rPr>
              <a:t>QUẢN LÝ THƯ VIỆN</a:t>
            </a:r>
            <a:endParaRPr lang="en-US" dirty="0">
              <a:solidFill>
                <a:srgbClr val="FF0000"/>
              </a:solidFill>
              <a:latin typeface="Nordique Inline" panose="020B0604020202020204" pitchFamily="2" charset="0"/>
              <a:cs typeface="Times New Roman" panose="02020603050405020304" pitchFamily="18" charset="0"/>
            </a:endParaRPr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4014325" y="1969587"/>
            <a:ext cx="4408203" cy="591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  <a:sym typeface="Barlow Semi Condensed"/>
              </a:rPr>
              <a:t>PHAN NGỌC TÁNH – 46.01.104.163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460EF-771A-68BD-03C3-4D21B00DD985}"/>
              </a:ext>
            </a:extLst>
          </p:cNvPr>
          <p:cNvSpPr txBox="1"/>
          <p:nvPr/>
        </p:nvSpPr>
        <p:spPr>
          <a:xfrm>
            <a:off x="4094503" y="1405577"/>
            <a:ext cx="2474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THÀNH VIÊN</a:t>
            </a:r>
            <a:endParaRPr lang="en-AG" sz="20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oogle Shape;2739;p51">
            <a:extLst>
              <a:ext uri="{FF2B5EF4-FFF2-40B4-BE49-F238E27FC236}">
                <a16:creationId xmlns:a16="http://schemas.microsoft.com/office/drawing/2014/main" id="{114BDCD3-294A-4629-86BA-9B269175C11B}"/>
              </a:ext>
            </a:extLst>
          </p:cNvPr>
          <p:cNvGrpSpPr/>
          <p:nvPr/>
        </p:nvGrpSpPr>
        <p:grpSpPr>
          <a:xfrm>
            <a:off x="522390" y="1271213"/>
            <a:ext cx="3258099" cy="2914378"/>
            <a:chOff x="277900" y="420125"/>
            <a:chExt cx="6852525" cy="4682425"/>
          </a:xfrm>
        </p:grpSpPr>
        <p:sp>
          <p:nvSpPr>
            <p:cNvPr id="10" name="Google Shape;2740;p51">
              <a:extLst>
                <a:ext uri="{FF2B5EF4-FFF2-40B4-BE49-F238E27FC236}">
                  <a16:creationId xmlns:a16="http://schemas.microsoft.com/office/drawing/2014/main" id="{93CC0F13-A6F5-4C2B-85FA-EEBC603FE1A8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41;p51">
              <a:extLst>
                <a:ext uri="{FF2B5EF4-FFF2-40B4-BE49-F238E27FC236}">
                  <a16:creationId xmlns:a16="http://schemas.microsoft.com/office/drawing/2014/main" id="{714943F7-8A95-4920-A5D2-D39E515C4CDA}"/>
                </a:ext>
              </a:extLst>
            </p:cNvPr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42;p51">
              <a:extLst>
                <a:ext uri="{FF2B5EF4-FFF2-40B4-BE49-F238E27FC236}">
                  <a16:creationId xmlns:a16="http://schemas.microsoft.com/office/drawing/2014/main" id="{E9278143-FE60-4C8C-AEBA-704E602DE87C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43;p51">
              <a:extLst>
                <a:ext uri="{FF2B5EF4-FFF2-40B4-BE49-F238E27FC236}">
                  <a16:creationId xmlns:a16="http://schemas.microsoft.com/office/drawing/2014/main" id="{8394526C-A484-4308-BFAA-8C72CD437398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44;p51">
              <a:extLst>
                <a:ext uri="{FF2B5EF4-FFF2-40B4-BE49-F238E27FC236}">
                  <a16:creationId xmlns:a16="http://schemas.microsoft.com/office/drawing/2014/main" id="{0B4D0C1E-5D74-4B66-AE3F-35320844EB30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45;p51">
              <a:extLst>
                <a:ext uri="{FF2B5EF4-FFF2-40B4-BE49-F238E27FC236}">
                  <a16:creationId xmlns:a16="http://schemas.microsoft.com/office/drawing/2014/main" id="{CA70E8FF-7DF5-4BBF-9EAD-2103DEDDE87A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46;p51">
              <a:extLst>
                <a:ext uri="{FF2B5EF4-FFF2-40B4-BE49-F238E27FC236}">
                  <a16:creationId xmlns:a16="http://schemas.microsoft.com/office/drawing/2014/main" id="{F2104800-7B2C-4F57-ADB1-22EF302C0976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47;p51">
              <a:extLst>
                <a:ext uri="{FF2B5EF4-FFF2-40B4-BE49-F238E27FC236}">
                  <a16:creationId xmlns:a16="http://schemas.microsoft.com/office/drawing/2014/main" id="{6CE91E19-281B-418A-8137-EED41B6E0961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48;p51">
              <a:extLst>
                <a:ext uri="{FF2B5EF4-FFF2-40B4-BE49-F238E27FC236}">
                  <a16:creationId xmlns:a16="http://schemas.microsoft.com/office/drawing/2014/main" id="{516018CA-FD58-41BE-A5CE-C3A591F2311A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49;p51">
              <a:extLst>
                <a:ext uri="{FF2B5EF4-FFF2-40B4-BE49-F238E27FC236}">
                  <a16:creationId xmlns:a16="http://schemas.microsoft.com/office/drawing/2014/main" id="{6F57E8D0-8A63-419A-B251-4F7AFDD84435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50;p51">
              <a:extLst>
                <a:ext uri="{FF2B5EF4-FFF2-40B4-BE49-F238E27FC236}">
                  <a16:creationId xmlns:a16="http://schemas.microsoft.com/office/drawing/2014/main" id="{9EFD2870-8BED-4422-A554-8FD923843423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51;p51">
              <a:extLst>
                <a:ext uri="{FF2B5EF4-FFF2-40B4-BE49-F238E27FC236}">
                  <a16:creationId xmlns:a16="http://schemas.microsoft.com/office/drawing/2014/main" id="{6B7EE28A-9328-4A3A-8A7E-60F94826C9C4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52;p51">
              <a:extLst>
                <a:ext uri="{FF2B5EF4-FFF2-40B4-BE49-F238E27FC236}">
                  <a16:creationId xmlns:a16="http://schemas.microsoft.com/office/drawing/2014/main" id="{0F8AB0BD-53EC-4D06-8CC8-01ECD9418DDC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3;p51">
              <a:extLst>
                <a:ext uri="{FF2B5EF4-FFF2-40B4-BE49-F238E27FC236}">
                  <a16:creationId xmlns:a16="http://schemas.microsoft.com/office/drawing/2014/main" id="{ACD1FE83-9856-449E-9E33-83C39F57BC56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4;p51">
              <a:extLst>
                <a:ext uri="{FF2B5EF4-FFF2-40B4-BE49-F238E27FC236}">
                  <a16:creationId xmlns:a16="http://schemas.microsoft.com/office/drawing/2014/main" id="{64018B29-15C0-4638-88BD-1B8891375D29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5;p51">
              <a:extLst>
                <a:ext uri="{FF2B5EF4-FFF2-40B4-BE49-F238E27FC236}">
                  <a16:creationId xmlns:a16="http://schemas.microsoft.com/office/drawing/2014/main" id="{386BC709-5C59-423E-85B6-4B5DAB534624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6;p51">
              <a:extLst>
                <a:ext uri="{FF2B5EF4-FFF2-40B4-BE49-F238E27FC236}">
                  <a16:creationId xmlns:a16="http://schemas.microsoft.com/office/drawing/2014/main" id="{D5243DB3-6ADF-48FF-92E0-367A2E4C642A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57;p51">
              <a:extLst>
                <a:ext uri="{FF2B5EF4-FFF2-40B4-BE49-F238E27FC236}">
                  <a16:creationId xmlns:a16="http://schemas.microsoft.com/office/drawing/2014/main" id="{F60409EA-5D2F-48B2-891C-F20FC008DE46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58;p51">
              <a:extLst>
                <a:ext uri="{FF2B5EF4-FFF2-40B4-BE49-F238E27FC236}">
                  <a16:creationId xmlns:a16="http://schemas.microsoft.com/office/drawing/2014/main" id="{F135DC44-5AB6-4325-AC23-7CB86A358B22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59;p51">
              <a:extLst>
                <a:ext uri="{FF2B5EF4-FFF2-40B4-BE49-F238E27FC236}">
                  <a16:creationId xmlns:a16="http://schemas.microsoft.com/office/drawing/2014/main" id="{F64C2F51-5FE3-4497-91AB-2FDAAFF701F1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0;p51">
              <a:extLst>
                <a:ext uri="{FF2B5EF4-FFF2-40B4-BE49-F238E27FC236}">
                  <a16:creationId xmlns:a16="http://schemas.microsoft.com/office/drawing/2014/main" id="{496276A1-0BB4-46E0-9195-EB06E0A9F4B8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1;p51">
              <a:extLst>
                <a:ext uri="{FF2B5EF4-FFF2-40B4-BE49-F238E27FC236}">
                  <a16:creationId xmlns:a16="http://schemas.microsoft.com/office/drawing/2014/main" id="{2D919CE8-F189-4926-93DB-F5758A36DD58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62;p51">
              <a:extLst>
                <a:ext uri="{FF2B5EF4-FFF2-40B4-BE49-F238E27FC236}">
                  <a16:creationId xmlns:a16="http://schemas.microsoft.com/office/drawing/2014/main" id="{411B5DCA-31D0-43D1-94AA-7DFD6C3E4F2D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63;p51">
              <a:extLst>
                <a:ext uri="{FF2B5EF4-FFF2-40B4-BE49-F238E27FC236}">
                  <a16:creationId xmlns:a16="http://schemas.microsoft.com/office/drawing/2014/main" id="{4E90DA68-B427-4490-A142-19E5BDE72EFF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64;p51">
              <a:extLst>
                <a:ext uri="{FF2B5EF4-FFF2-40B4-BE49-F238E27FC236}">
                  <a16:creationId xmlns:a16="http://schemas.microsoft.com/office/drawing/2014/main" id="{CC5FB9AC-D893-44F0-A3E8-CA7802DC4E42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65;p51">
              <a:extLst>
                <a:ext uri="{FF2B5EF4-FFF2-40B4-BE49-F238E27FC236}">
                  <a16:creationId xmlns:a16="http://schemas.microsoft.com/office/drawing/2014/main" id="{DCD30AFF-1E93-4AD7-980E-71FD56619E81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66;p51">
              <a:extLst>
                <a:ext uri="{FF2B5EF4-FFF2-40B4-BE49-F238E27FC236}">
                  <a16:creationId xmlns:a16="http://schemas.microsoft.com/office/drawing/2014/main" id="{E0EA63E6-7908-4157-8D1D-5FBC43A18000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67;p51">
              <a:extLst>
                <a:ext uri="{FF2B5EF4-FFF2-40B4-BE49-F238E27FC236}">
                  <a16:creationId xmlns:a16="http://schemas.microsoft.com/office/drawing/2014/main" id="{BF14BB52-069F-4538-92E2-689DDD3CD489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68;p51">
              <a:extLst>
                <a:ext uri="{FF2B5EF4-FFF2-40B4-BE49-F238E27FC236}">
                  <a16:creationId xmlns:a16="http://schemas.microsoft.com/office/drawing/2014/main" id="{D98C6C84-CE85-4F91-BEA8-B348B4C91272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69;p51">
              <a:extLst>
                <a:ext uri="{FF2B5EF4-FFF2-40B4-BE49-F238E27FC236}">
                  <a16:creationId xmlns:a16="http://schemas.microsoft.com/office/drawing/2014/main" id="{9202CBA0-7F6C-4E2D-9AAE-CA9C8EEE22EC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70;p51">
              <a:extLst>
                <a:ext uri="{FF2B5EF4-FFF2-40B4-BE49-F238E27FC236}">
                  <a16:creationId xmlns:a16="http://schemas.microsoft.com/office/drawing/2014/main" id="{FF6DBE9F-2613-450A-9D91-5121383C920D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71;p51">
              <a:extLst>
                <a:ext uri="{FF2B5EF4-FFF2-40B4-BE49-F238E27FC236}">
                  <a16:creationId xmlns:a16="http://schemas.microsoft.com/office/drawing/2014/main" id="{B26FF329-D95B-4C5F-BB81-54A22138527F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72;p51">
              <a:extLst>
                <a:ext uri="{FF2B5EF4-FFF2-40B4-BE49-F238E27FC236}">
                  <a16:creationId xmlns:a16="http://schemas.microsoft.com/office/drawing/2014/main" id="{3763D286-AA80-4F2E-A47F-D6A1184BFCA7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73;p51">
              <a:extLst>
                <a:ext uri="{FF2B5EF4-FFF2-40B4-BE49-F238E27FC236}">
                  <a16:creationId xmlns:a16="http://schemas.microsoft.com/office/drawing/2014/main" id="{503E51AA-E2A0-4290-801F-9B8E4514FC42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74;p51">
              <a:extLst>
                <a:ext uri="{FF2B5EF4-FFF2-40B4-BE49-F238E27FC236}">
                  <a16:creationId xmlns:a16="http://schemas.microsoft.com/office/drawing/2014/main" id="{CEB4258F-93AE-450B-A2F4-5394DA864C51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75;p51">
              <a:extLst>
                <a:ext uri="{FF2B5EF4-FFF2-40B4-BE49-F238E27FC236}">
                  <a16:creationId xmlns:a16="http://schemas.microsoft.com/office/drawing/2014/main" id="{F1E23E66-6FB3-4F8C-9EB1-308F55BFD555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76;p51">
              <a:extLst>
                <a:ext uri="{FF2B5EF4-FFF2-40B4-BE49-F238E27FC236}">
                  <a16:creationId xmlns:a16="http://schemas.microsoft.com/office/drawing/2014/main" id="{716CE4BE-024C-46A9-9FFF-6C286CC6B0D9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77;p51">
              <a:extLst>
                <a:ext uri="{FF2B5EF4-FFF2-40B4-BE49-F238E27FC236}">
                  <a16:creationId xmlns:a16="http://schemas.microsoft.com/office/drawing/2014/main" id="{8F45D788-7FF5-4C34-A1A4-EB733BAF4145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78;p51">
              <a:extLst>
                <a:ext uri="{FF2B5EF4-FFF2-40B4-BE49-F238E27FC236}">
                  <a16:creationId xmlns:a16="http://schemas.microsoft.com/office/drawing/2014/main" id="{B7E76ED0-9B90-4958-94F9-48A335400C99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79;p51">
              <a:extLst>
                <a:ext uri="{FF2B5EF4-FFF2-40B4-BE49-F238E27FC236}">
                  <a16:creationId xmlns:a16="http://schemas.microsoft.com/office/drawing/2014/main" id="{26BA4923-1477-4DC7-9E8E-600B63F1935F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80;p51">
              <a:extLst>
                <a:ext uri="{FF2B5EF4-FFF2-40B4-BE49-F238E27FC236}">
                  <a16:creationId xmlns:a16="http://schemas.microsoft.com/office/drawing/2014/main" id="{D32D032C-1A05-425C-A206-4128CE6F55D7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81;p51">
              <a:extLst>
                <a:ext uri="{FF2B5EF4-FFF2-40B4-BE49-F238E27FC236}">
                  <a16:creationId xmlns:a16="http://schemas.microsoft.com/office/drawing/2014/main" id="{C2A860EC-0596-4394-BE0B-C7FC5405D957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82;p51">
              <a:extLst>
                <a:ext uri="{FF2B5EF4-FFF2-40B4-BE49-F238E27FC236}">
                  <a16:creationId xmlns:a16="http://schemas.microsoft.com/office/drawing/2014/main" id="{68F60010-8439-4C82-B5A8-1ECFE904C7AF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83;p51">
              <a:extLst>
                <a:ext uri="{FF2B5EF4-FFF2-40B4-BE49-F238E27FC236}">
                  <a16:creationId xmlns:a16="http://schemas.microsoft.com/office/drawing/2014/main" id="{7CC55F34-0C82-4564-817F-329FA04F8245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84;p51">
              <a:extLst>
                <a:ext uri="{FF2B5EF4-FFF2-40B4-BE49-F238E27FC236}">
                  <a16:creationId xmlns:a16="http://schemas.microsoft.com/office/drawing/2014/main" id="{3BEB62E0-6AE3-4541-B5F3-6F156B789FF0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85;p51">
              <a:extLst>
                <a:ext uri="{FF2B5EF4-FFF2-40B4-BE49-F238E27FC236}">
                  <a16:creationId xmlns:a16="http://schemas.microsoft.com/office/drawing/2014/main" id="{0BE3248A-48CC-4C4C-86E8-2EBDB17C3F65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86;p51">
              <a:extLst>
                <a:ext uri="{FF2B5EF4-FFF2-40B4-BE49-F238E27FC236}">
                  <a16:creationId xmlns:a16="http://schemas.microsoft.com/office/drawing/2014/main" id="{6B3B6B50-3908-4B1A-B3B5-2F4C7175D585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87;p51">
              <a:extLst>
                <a:ext uri="{FF2B5EF4-FFF2-40B4-BE49-F238E27FC236}">
                  <a16:creationId xmlns:a16="http://schemas.microsoft.com/office/drawing/2014/main" id="{E9BEFB49-3C89-4015-9F47-0B07DDCFF5FE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88;p51">
              <a:extLst>
                <a:ext uri="{FF2B5EF4-FFF2-40B4-BE49-F238E27FC236}">
                  <a16:creationId xmlns:a16="http://schemas.microsoft.com/office/drawing/2014/main" id="{E219B896-D59D-4BB8-BEB1-EE7B8FE15E46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89;p51">
              <a:extLst>
                <a:ext uri="{FF2B5EF4-FFF2-40B4-BE49-F238E27FC236}">
                  <a16:creationId xmlns:a16="http://schemas.microsoft.com/office/drawing/2014/main" id="{69F84A57-088C-43BE-9B7F-7421F6F714B3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90;p51">
              <a:extLst>
                <a:ext uri="{FF2B5EF4-FFF2-40B4-BE49-F238E27FC236}">
                  <a16:creationId xmlns:a16="http://schemas.microsoft.com/office/drawing/2014/main" id="{42027C4E-232F-4977-88AC-0E8ED49FDB82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91;p51">
              <a:extLst>
                <a:ext uri="{FF2B5EF4-FFF2-40B4-BE49-F238E27FC236}">
                  <a16:creationId xmlns:a16="http://schemas.microsoft.com/office/drawing/2014/main" id="{2003BB02-FB0B-40A4-8A75-679EC5D46A75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92;p51">
              <a:extLst>
                <a:ext uri="{FF2B5EF4-FFF2-40B4-BE49-F238E27FC236}">
                  <a16:creationId xmlns:a16="http://schemas.microsoft.com/office/drawing/2014/main" id="{071505B2-6B41-4FCC-A350-A011E603B8D9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93;p51">
              <a:extLst>
                <a:ext uri="{FF2B5EF4-FFF2-40B4-BE49-F238E27FC236}">
                  <a16:creationId xmlns:a16="http://schemas.microsoft.com/office/drawing/2014/main" id="{40B6D186-5A7B-4E28-8470-8650C96F5F75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94;p51">
              <a:extLst>
                <a:ext uri="{FF2B5EF4-FFF2-40B4-BE49-F238E27FC236}">
                  <a16:creationId xmlns:a16="http://schemas.microsoft.com/office/drawing/2014/main" id="{89E6C813-F2E0-40E1-938F-A6148D96FCA5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95;p51">
              <a:extLst>
                <a:ext uri="{FF2B5EF4-FFF2-40B4-BE49-F238E27FC236}">
                  <a16:creationId xmlns:a16="http://schemas.microsoft.com/office/drawing/2014/main" id="{6D37772D-DDA9-4C7B-8EAF-1BEB7CE429A5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96;p51">
              <a:extLst>
                <a:ext uri="{FF2B5EF4-FFF2-40B4-BE49-F238E27FC236}">
                  <a16:creationId xmlns:a16="http://schemas.microsoft.com/office/drawing/2014/main" id="{7097445A-CEBD-4482-A40D-479E08FC3721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97;p51">
              <a:extLst>
                <a:ext uri="{FF2B5EF4-FFF2-40B4-BE49-F238E27FC236}">
                  <a16:creationId xmlns:a16="http://schemas.microsoft.com/office/drawing/2014/main" id="{3EA69217-5E62-498E-AB51-2A7AFD3A8981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98;p51">
              <a:extLst>
                <a:ext uri="{FF2B5EF4-FFF2-40B4-BE49-F238E27FC236}">
                  <a16:creationId xmlns:a16="http://schemas.microsoft.com/office/drawing/2014/main" id="{F8FB038E-BF8D-4712-93A8-2E65A2CB0470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99;p51">
              <a:extLst>
                <a:ext uri="{FF2B5EF4-FFF2-40B4-BE49-F238E27FC236}">
                  <a16:creationId xmlns:a16="http://schemas.microsoft.com/office/drawing/2014/main" id="{D797BA2E-1E57-4B20-92DD-D60194FF122A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00;p51">
              <a:extLst>
                <a:ext uri="{FF2B5EF4-FFF2-40B4-BE49-F238E27FC236}">
                  <a16:creationId xmlns:a16="http://schemas.microsoft.com/office/drawing/2014/main" id="{521ABF74-981C-44D3-96EF-761228289B8B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01;p51">
              <a:extLst>
                <a:ext uri="{FF2B5EF4-FFF2-40B4-BE49-F238E27FC236}">
                  <a16:creationId xmlns:a16="http://schemas.microsoft.com/office/drawing/2014/main" id="{489F9C77-07A5-4392-B0B7-1EDE03C64016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02;p51">
              <a:extLst>
                <a:ext uri="{FF2B5EF4-FFF2-40B4-BE49-F238E27FC236}">
                  <a16:creationId xmlns:a16="http://schemas.microsoft.com/office/drawing/2014/main" id="{C4DE90B8-001D-4FDA-8DA4-19156AE451AA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03;p51">
              <a:extLst>
                <a:ext uri="{FF2B5EF4-FFF2-40B4-BE49-F238E27FC236}">
                  <a16:creationId xmlns:a16="http://schemas.microsoft.com/office/drawing/2014/main" id="{8172742A-1ED4-4E61-9CE6-E6B5EA02E774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04;p51">
              <a:extLst>
                <a:ext uri="{FF2B5EF4-FFF2-40B4-BE49-F238E27FC236}">
                  <a16:creationId xmlns:a16="http://schemas.microsoft.com/office/drawing/2014/main" id="{C1C84B1F-C41C-4210-AF21-1F2801DEBFFC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05;p51">
              <a:extLst>
                <a:ext uri="{FF2B5EF4-FFF2-40B4-BE49-F238E27FC236}">
                  <a16:creationId xmlns:a16="http://schemas.microsoft.com/office/drawing/2014/main" id="{1EA716D0-AA4E-4395-B6D9-FF86ADC52181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06;p51">
              <a:extLst>
                <a:ext uri="{FF2B5EF4-FFF2-40B4-BE49-F238E27FC236}">
                  <a16:creationId xmlns:a16="http://schemas.microsoft.com/office/drawing/2014/main" id="{EF96ACD3-BFE2-4824-B296-D1B281D65F36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07;p51">
              <a:extLst>
                <a:ext uri="{FF2B5EF4-FFF2-40B4-BE49-F238E27FC236}">
                  <a16:creationId xmlns:a16="http://schemas.microsoft.com/office/drawing/2014/main" id="{8E38F227-D2E8-4364-B220-62A24D8E6737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08;p51">
              <a:extLst>
                <a:ext uri="{FF2B5EF4-FFF2-40B4-BE49-F238E27FC236}">
                  <a16:creationId xmlns:a16="http://schemas.microsoft.com/office/drawing/2014/main" id="{7DF03842-EFF0-4957-8656-150C09D78A1E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09;p51">
              <a:extLst>
                <a:ext uri="{FF2B5EF4-FFF2-40B4-BE49-F238E27FC236}">
                  <a16:creationId xmlns:a16="http://schemas.microsoft.com/office/drawing/2014/main" id="{1289788A-A6F9-46E7-83CE-EAE952281998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10;p51">
              <a:extLst>
                <a:ext uri="{FF2B5EF4-FFF2-40B4-BE49-F238E27FC236}">
                  <a16:creationId xmlns:a16="http://schemas.microsoft.com/office/drawing/2014/main" id="{6F461DF6-EBB6-46EA-9015-7484F4D2562C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1;p51">
              <a:extLst>
                <a:ext uri="{FF2B5EF4-FFF2-40B4-BE49-F238E27FC236}">
                  <a16:creationId xmlns:a16="http://schemas.microsoft.com/office/drawing/2014/main" id="{D1BB9865-63B3-4C8C-BD1F-F6EA37293314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12;p51">
              <a:extLst>
                <a:ext uri="{FF2B5EF4-FFF2-40B4-BE49-F238E27FC236}">
                  <a16:creationId xmlns:a16="http://schemas.microsoft.com/office/drawing/2014/main" id="{3772A234-0CEA-4156-8804-304D3F8F241C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13;p51">
              <a:extLst>
                <a:ext uri="{FF2B5EF4-FFF2-40B4-BE49-F238E27FC236}">
                  <a16:creationId xmlns:a16="http://schemas.microsoft.com/office/drawing/2014/main" id="{0B10247B-D388-41A2-836F-E81567ACAE07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14;p51">
              <a:extLst>
                <a:ext uri="{FF2B5EF4-FFF2-40B4-BE49-F238E27FC236}">
                  <a16:creationId xmlns:a16="http://schemas.microsoft.com/office/drawing/2014/main" id="{C06CB89B-EA42-41BF-AB9E-BB8D21708447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15;p51">
              <a:extLst>
                <a:ext uri="{FF2B5EF4-FFF2-40B4-BE49-F238E27FC236}">
                  <a16:creationId xmlns:a16="http://schemas.microsoft.com/office/drawing/2014/main" id="{C8481DF2-CAAC-4CAB-B869-E28F762B04A0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16;p51">
              <a:extLst>
                <a:ext uri="{FF2B5EF4-FFF2-40B4-BE49-F238E27FC236}">
                  <a16:creationId xmlns:a16="http://schemas.microsoft.com/office/drawing/2014/main" id="{C4C8E733-35CC-4D88-A887-68754945D00E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17;p51">
              <a:extLst>
                <a:ext uri="{FF2B5EF4-FFF2-40B4-BE49-F238E27FC236}">
                  <a16:creationId xmlns:a16="http://schemas.microsoft.com/office/drawing/2014/main" id="{D2E154C8-DB5C-4A31-9607-FC934E6735D3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18;p51">
              <a:extLst>
                <a:ext uri="{FF2B5EF4-FFF2-40B4-BE49-F238E27FC236}">
                  <a16:creationId xmlns:a16="http://schemas.microsoft.com/office/drawing/2014/main" id="{C58D20A4-3D01-4DC8-A6C0-6955A5E1B806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19;p51">
              <a:extLst>
                <a:ext uri="{FF2B5EF4-FFF2-40B4-BE49-F238E27FC236}">
                  <a16:creationId xmlns:a16="http://schemas.microsoft.com/office/drawing/2014/main" id="{5D75A0F1-2B05-40BD-A593-3F0D204300D0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20;p51">
              <a:extLst>
                <a:ext uri="{FF2B5EF4-FFF2-40B4-BE49-F238E27FC236}">
                  <a16:creationId xmlns:a16="http://schemas.microsoft.com/office/drawing/2014/main" id="{6B1110EB-7AB1-4B6C-897E-D99C54E642CD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1;p51">
              <a:extLst>
                <a:ext uri="{FF2B5EF4-FFF2-40B4-BE49-F238E27FC236}">
                  <a16:creationId xmlns:a16="http://schemas.microsoft.com/office/drawing/2014/main" id="{D4F5979B-9D69-484C-A722-38E81712D4D0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22;p51">
              <a:extLst>
                <a:ext uri="{FF2B5EF4-FFF2-40B4-BE49-F238E27FC236}">
                  <a16:creationId xmlns:a16="http://schemas.microsoft.com/office/drawing/2014/main" id="{564E8B15-0BEB-4542-B69E-F3D026A09E5A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23;p51">
              <a:extLst>
                <a:ext uri="{FF2B5EF4-FFF2-40B4-BE49-F238E27FC236}">
                  <a16:creationId xmlns:a16="http://schemas.microsoft.com/office/drawing/2014/main" id="{049CDB49-281F-4F38-BC03-0B5F3106B365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4;p51">
              <a:extLst>
                <a:ext uri="{FF2B5EF4-FFF2-40B4-BE49-F238E27FC236}">
                  <a16:creationId xmlns:a16="http://schemas.microsoft.com/office/drawing/2014/main" id="{1A87C1C0-E1B1-42D7-980F-334C582394B3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25;p51">
              <a:extLst>
                <a:ext uri="{FF2B5EF4-FFF2-40B4-BE49-F238E27FC236}">
                  <a16:creationId xmlns:a16="http://schemas.microsoft.com/office/drawing/2014/main" id="{F44C2414-9CEA-42C2-9DE4-3BF6F85FA606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26;p51">
              <a:extLst>
                <a:ext uri="{FF2B5EF4-FFF2-40B4-BE49-F238E27FC236}">
                  <a16:creationId xmlns:a16="http://schemas.microsoft.com/office/drawing/2014/main" id="{03879179-ADC8-44D4-A725-8FEBF734973F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27;p51">
              <a:extLst>
                <a:ext uri="{FF2B5EF4-FFF2-40B4-BE49-F238E27FC236}">
                  <a16:creationId xmlns:a16="http://schemas.microsoft.com/office/drawing/2014/main" id="{FD3AD22F-E2ED-409E-8733-3B16855894DC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28;p51">
              <a:extLst>
                <a:ext uri="{FF2B5EF4-FFF2-40B4-BE49-F238E27FC236}">
                  <a16:creationId xmlns:a16="http://schemas.microsoft.com/office/drawing/2014/main" id="{0BA5AF9B-B39D-4AC0-9BE5-411B8DAD4303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29;p51">
              <a:extLst>
                <a:ext uri="{FF2B5EF4-FFF2-40B4-BE49-F238E27FC236}">
                  <a16:creationId xmlns:a16="http://schemas.microsoft.com/office/drawing/2014/main" id="{41DFEE2D-4AD9-440D-860D-D72CF8517C4A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30;p51">
              <a:extLst>
                <a:ext uri="{FF2B5EF4-FFF2-40B4-BE49-F238E27FC236}">
                  <a16:creationId xmlns:a16="http://schemas.microsoft.com/office/drawing/2014/main" id="{454B1341-8259-4931-A017-50BEE24D9B5D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31;p51">
              <a:extLst>
                <a:ext uri="{FF2B5EF4-FFF2-40B4-BE49-F238E27FC236}">
                  <a16:creationId xmlns:a16="http://schemas.microsoft.com/office/drawing/2014/main" id="{BB05AE95-A379-4F0F-8F24-1A45CA5758E5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32;p51">
              <a:extLst>
                <a:ext uri="{FF2B5EF4-FFF2-40B4-BE49-F238E27FC236}">
                  <a16:creationId xmlns:a16="http://schemas.microsoft.com/office/drawing/2014/main" id="{852379D9-3030-4F90-B2AE-7BED0AC7BF26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33;p51">
              <a:extLst>
                <a:ext uri="{FF2B5EF4-FFF2-40B4-BE49-F238E27FC236}">
                  <a16:creationId xmlns:a16="http://schemas.microsoft.com/office/drawing/2014/main" id="{A9F7906B-C723-4C80-9CBE-4801E4A19079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34;p51">
              <a:extLst>
                <a:ext uri="{FF2B5EF4-FFF2-40B4-BE49-F238E27FC236}">
                  <a16:creationId xmlns:a16="http://schemas.microsoft.com/office/drawing/2014/main" id="{38AFCE42-04B8-4142-A381-7CE7C13C2D5B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35;p51">
              <a:extLst>
                <a:ext uri="{FF2B5EF4-FFF2-40B4-BE49-F238E27FC236}">
                  <a16:creationId xmlns:a16="http://schemas.microsoft.com/office/drawing/2014/main" id="{179467F3-2D46-4F70-8A44-700EB095FA62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36;p51">
              <a:extLst>
                <a:ext uri="{FF2B5EF4-FFF2-40B4-BE49-F238E27FC236}">
                  <a16:creationId xmlns:a16="http://schemas.microsoft.com/office/drawing/2014/main" id="{93D57CF8-A1E2-4F72-AA47-95AE357FEF00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37;p51">
              <a:extLst>
                <a:ext uri="{FF2B5EF4-FFF2-40B4-BE49-F238E27FC236}">
                  <a16:creationId xmlns:a16="http://schemas.microsoft.com/office/drawing/2014/main" id="{1ACE5E1D-C3A3-4B81-99E5-72AE27AFD603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38;p51">
              <a:extLst>
                <a:ext uri="{FF2B5EF4-FFF2-40B4-BE49-F238E27FC236}">
                  <a16:creationId xmlns:a16="http://schemas.microsoft.com/office/drawing/2014/main" id="{8D70E806-0972-41B4-B0FE-098EF5042590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39;p51">
              <a:extLst>
                <a:ext uri="{FF2B5EF4-FFF2-40B4-BE49-F238E27FC236}">
                  <a16:creationId xmlns:a16="http://schemas.microsoft.com/office/drawing/2014/main" id="{3430DE2C-57CF-41ED-AEAD-599911D19C46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40;p51">
              <a:extLst>
                <a:ext uri="{FF2B5EF4-FFF2-40B4-BE49-F238E27FC236}">
                  <a16:creationId xmlns:a16="http://schemas.microsoft.com/office/drawing/2014/main" id="{803F4ADC-27F0-49B0-94C0-E02CFE56772C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41;p51">
              <a:extLst>
                <a:ext uri="{FF2B5EF4-FFF2-40B4-BE49-F238E27FC236}">
                  <a16:creationId xmlns:a16="http://schemas.microsoft.com/office/drawing/2014/main" id="{35B9B309-D2B6-4C9E-8001-9E74E68A22FE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42;p51">
              <a:extLst>
                <a:ext uri="{FF2B5EF4-FFF2-40B4-BE49-F238E27FC236}">
                  <a16:creationId xmlns:a16="http://schemas.microsoft.com/office/drawing/2014/main" id="{99821362-D27E-4C01-B2C7-C690492AA6A4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43;p51">
              <a:extLst>
                <a:ext uri="{FF2B5EF4-FFF2-40B4-BE49-F238E27FC236}">
                  <a16:creationId xmlns:a16="http://schemas.microsoft.com/office/drawing/2014/main" id="{A9F95A80-5635-4857-B22B-51BADBA9CBBC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44;p51">
              <a:extLst>
                <a:ext uri="{FF2B5EF4-FFF2-40B4-BE49-F238E27FC236}">
                  <a16:creationId xmlns:a16="http://schemas.microsoft.com/office/drawing/2014/main" id="{CB7AC37A-562F-4FA4-B191-D1A938C50D6C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45;p51">
              <a:extLst>
                <a:ext uri="{FF2B5EF4-FFF2-40B4-BE49-F238E27FC236}">
                  <a16:creationId xmlns:a16="http://schemas.microsoft.com/office/drawing/2014/main" id="{21D57532-393F-4F8E-9F92-1C35932A5E4F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46;p51">
              <a:extLst>
                <a:ext uri="{FF2B5EF4-FFF2-40B4-BE49-F238E27FC236}">
                  <a16:creationId xmlns:a16="http://schemas.microsoft.com/office/drawing/2014/main" id="{84BC3607-5B40-4305-BF99-955814FD7EB0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47;p51">
              <a:extLst>
                <a:ext uri="{FF2B5EF4-FFF2-40B4-BE49-F238E27FC236}">
                  <a16:creationId xmlns:a16="http://schemas.microsoft.com/office/drawing/2014/main" id="{5828D388-3B73-42E3-993F-85DEB48C3C69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48;p51">
              <a:extLst>
                <a:ext uri="{FF2B5EF4-FFF2-40B4-BE49-F238E27FC236}">
                  <a16:creationId xmlns:a16="http://schemas.microsoft.com/office/drawing/2014/main" id="{783C19D1-7660-4483-91EA-3949C1A6BEFC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49;p51">
              <a:extLst>
                <a:ext uri="{FF2B5EF4-FFF2-40B4-BE49-F238E27FC236}">
                  <a16:creationId xmlns:a16="http://schemas.microsoft.com/office/drawing/2014/main" id="{A7A0517E-6FB5-4256-A47E-B32463315455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50;p51">
              <a:extLst>
                <a:ext uri="{FF2B5EF4-FFF2-40B4-BE49-F238E27FC236}">
                  <a16:creationId xmlns:a16="http://schemas.microsoft.com/office/drawing/2014/main" id="{44BA4A71-CB98-4F0B-AD89-A879C5264AE5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51;p51">
              <a:extLst>
                <a:ext uri="{FF2B5EF4-FFF2-40B4-BE49-F238E27FC236}">
                  <a16:creationId xmlns:a16="http://schemas.microsoft.com/office/drawing/2014/main" id="{40DA4400-24DC-46D0-8922-A0E7758C6695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52;p51">
              <a:extLst>
                <a:ext uri="{FF2B5EF4-FFF2-40B4-BE49-F238E27FC236}">
                  <a16:creationId xmlns:a16="http://schemas.microsoft.com/office/drawing/2014/main" id="{BC59542C-4B6F-464E-8612-EDD28BAD616B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53;p51">
              <a:extLst>
                <a:ext uri="{FF2B5EF4-FFF2-40B4-BE49-F238E27FC236}">
                  <a16:creationId xmlns:a16="http://schemas.microsoft.com/office/drawing/2014/main" id="{362A626E-1F67-4D37-83B9-3D26611F6478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54;p51">
              <a:extLst>
                <a:ext uri="{FF2B5EF4-FFF2-40B4-BE49-F238E27FC236}">
                  <a16:creationId xmlns:a16="http://schemas.microsoft.com/office/drawing/2014/main" id="{3D5895B0-2E45-44DB-91C0-4B9BD807F142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55;p51">
              <a:extLst>
                <a:ext uri="{FF2B5EF4-FFF2-40B4-BE49-F238E27FC236}">
                  <a16:creationId xmlns:a16="http://schemas.microsoft.com/office/drawing/2014/main" id="{8BA5E029-5310-40A8-97D4-2F053CDF5CB1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56;p51">
              <a:extLst>
                <a:ext uri="{FF2B5EF4-FFF2-40B4-BE49-F238E27FC236}">
                  <a16:creationId xmlns:a16="http://schemas.microsoft.com/office/drawing/2014/main" id="{70E83A50-8141-4BF5-9399-66A7D6555915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57;p51">
              <a:extLst>
                <a:ext uri="{FF2B5EF4-FFF2-40B4-BE49-F238E27FC236}">
                  <a16:creationId xmlns:a16="http://schemas.microsoft.com/office/drawing/2014/main" id="{CE424CE1-0570-4F29-9A1A-C4CF09459BCD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58;p51">
              <a:extLst>
                <a:ext uri="{FF2B5EF4-FFF2-40B4-BE49-F238E27FC236}">
                  <a16:creationId xmlns:a16="http://schemas.microsoft.com/office/drawing/2014/main" id="{0C249498-2DD7-432F-BCB7-5D5FFC9271CC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59;p51">
              <a:extLst>
                <a:ext uri="{FF2B5EF4-FFF2-40B4-BE49-F238E27FC236}">
                  <a16:creationId xmlns:a16="http://schemas.microsoft.com/office/drawing/2014/main" id="{80B16AE7-ABCA-41FE-B1C8-CD9762F5B76F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60;p51">
              <a:extLst>
                <a:ext uri="{FF2B5EF4-FFF2-40B4-BE49-F238E27FC236}">
                  <a16:creationId xmlns:a16="http://schemas.microsoft.com/office/drawing/2014/main" id="{D800720A-5CFC-480B-8F41-2689D4DD712A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61;p51">
              <a:extLst>
                <a:ext uri="{FF2B5EF4-FFF2-40B4-BE49-F238E27FC236}">
                  <a16:creationId xmlns:a16="http://schemas.microsoft.com/office/drawing/2014/main" id="{A26D8494-5BA9-469E-90AB-9CB81E6A32A1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62;p51">
              <a:extLst>
                <a:ext uri="{FF2B5EF4-FFF2-40B4-BE49-F238E27FC236}">
                  <a16:creationId xmlns:a16="http://schemas.microsoft.com/office/drawing/2014/main" id="{9F545AB7-8283-4625-83CC-7C006E62FCAC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63;p51">
              <a:extLst>
                <a:ext uri="{FF2B5EF4-FFF2-40B4-BE49-F238E27FC236}">
                  <a16:creationId xmlns:a16="http://schemas.microsoft.com/office/drawing/2014/main" id="{79D2B75A-60B3-47FD-9417-18D46A41C122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64;p51">
              <a:extLst>
                <a:ext uri="{FF2B5EF4-FFF2-40B4-BE49-F238E27FC236}">
                  <a16:creationId xmlns:a16="http://schemas.microsoft.com/office/drawing/2014/main" id="{7C3BFD63-0EE9-42F5-AE85-672EE51EB0C7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65;p51">
              <a:extLst>
                <a:ext uri="{FF2B5EF4-FFF2-40B4-BE49-F238E27FC236}">
                  <a16:creationId xmlns:a16="http://schemas.microsoft.com/office/drawing/2014/main" id="{559D4E37-B194-44BA-9AF0-A75C6DE58A72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66;p51">
              <a:extLst>
                <a:ext uri="{FF2B5EF4-FFF2-40B4-BE49-F238E27FC236}">
                  <a16:creationId xmlns:a16="http://schemas.microsoft.com/office/drawing/2014/main" id="{1247639F-DC22-4ED2-AA19-14B4098794A8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67;p51">
              <a:extLst>
                <a:ext uri="{FF2B5EF4-FFF2-40B4-BE49-F238E27FC236}">
                  <a16:creationId xmlns:a16="http://schemas.microsoft.com/office/drawing/2014/main" id="{2A54E2FD-1476-4A08-A21B-922EEC4FB66C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68;p51">
              <a:extLst>
                <a:ext uri="{FF2B5EF4-FFF2-40B4-BE49-F238E27FC236}">
                  <a16:creationId xmlns:a16="http://schemas.microsoft.com/office/drawing/2014/main" id="{60DB5556-242C-400F-9512-BA69FEBC567D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69;p51">
              <a:extLst>
                <a:ext uri="{FF2B5EF4-FFF2-40B4-BE49-F238E27FC236}">
                  <a16:creationId xmlns:a16="http://schemas.microsoft.com/office/drawing/2014/main" id="{CAE6B099-79A7-402A-9E6A-FA9A2E3D7F56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70;p51">
              <a:extLst>
                <a:ext uri="{FF2B5EF4-FFF2-40B4-BE49-F238E27FC236}">
                  <a16:creationId xmlns:a16="http://schemas.microsoft.com/office/drawing/2014/main" id="{B50D21EE-0225-4DFB-A279-A757AAD4083C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71;p51">
              <a:extLst>
                <a:ext uri="{FF2B5EF4-FFF2-40B4-BE49-F238E27FC236}">
                  <a16:creationId xmlns:a16="http://schemas.microsoft.com/office/drawing/2014/main" id="{0DB328BC-BF6A-4B40-8688-A61EB6F5ED30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72;p51">
              <a:extLst>
                <a:ext uri="{FF2B5EF4-FFF2-40B4-BE49-F238E27FC236}">
                  <a16:creationId xmlns:a16="http://schemas.microsoft.com/office/drawing/2014/main" id="{3943ECB6-AA28-48AB-8924-F4791E137C06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73;p51">
              <a:extLst>
                <a:ext uri="{FF2B5EF4-FFF2-40B4-BE49-F238E27FC236}">
                  <a16:creationId xmlns:a16="http://schemas.microsoft.com/office/drawing/2014/main" id="{B8C7D672-023A-4613-9D8C-83B03A23012B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74;p51">
              <a:extLst>
                <a:ext uri="{FF2B5EF4-FFF2-40B4-BE49-F238E27FC236}">
                  <a16:creationId xmlns:a16="http://schemas.microsoft.com/office/drawing/2014/main" id="{89E148BA-AC01-43CD-B55C-A38ED1A6C96C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75;p51">
              <a:extLst>
                <a:ext uri="{FF2B5EF4-FFF2-40B4-BE49-F238E27FC236}">
                  <a16:creationId xmlns:a16="http://schemas.microsoft.com/office/drawing/2014/main" id="{61D0B8F4-ADC9-4397-BB8A-3AA3449453E8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76;p51">
              <a:extLst>
                <a:ext uri="{FF2B5EF4-FFF2-40B4-BE49-F238E27FC236}">
                  <a16:creationId xmlns:a16="http://schemas.microsoft.com/office/drawing/2014/main" id="{D493430A-39A2-486A-AC71-BDBAA1AD2C56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77;p51">
              <a:extLst>
                <a:ext uri="{FF2B5EF4-FFF2-40B4-BE49-F238E27FC236}">
                  <a16:creationId xmlns:a16="http://schemas.microsoft.com/office/drawing/2014/main" id="{C338E7AE-3BAF-4E33-A6FC-CDBBE363499A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78;p51">
              <a:extLst>
                <a:ext uri="{FF2B5EF4-FFF2-40B4-BE49-F238E27FC236}">
                  <a16:creationId xmlns:a16="http://schemas.microsoft.com/office/drawing/2014/main" id="{8E86E138-61EA-43D0-8B1C-96B336754EE9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79;p51">
              <a:extLst>
                <a:ext uri="{FF2B5EF4-FFF2-40B4-BE49-F238E27FC236}">
                  <a16:creationId xmlns:a16="http://schemas.microsoft.com/office/drawing/2014/main" id="{75422554-B755-4387-B2F5-5F027EFD05B7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80;p51">
              <a:extLst>
                <a:ext uri="{FF2B5EF4-FFF2-40B4-BE49-F238E27FC236}">
                  <a16:creationId xmlns:a16="http://schemas.microsoft.com/office/drawing/2014/main" id="{675DF47C-09C0-464A-9A58-C3715CC5AEC7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81;p51">
              <a:extLst>
                <a:ext uri="{FF2B5EF4-FFF2-40B4-BE49-F238E27FC236}">
                  <a16:creationId xmlns:a16="http://schemas.microsoft.com/office/drawing/2014/main" id="{903FA4D0-A7F7-45FD-B7F7-C4299FBEDD7D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82;p51">
              <a:extLst>
                <a:ext uri="{FF2B5EF4-FFF2-40B4-BE49-F238E27FC236}">
                  <a16:creationId xmlns:a16="http://schemas.microsoft.com/office/drawing/2014/main" id="{F1456616-06A2-4474-8A11-55762F8620D9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83;p51">
              <a:extLst>
                <a:ext uri="{FF2B5EF4-FFF2-40B4-BE49-F238E27FC236}">
                  <a16:creationId xmlns:a16="http://schemas.microsoft.com/office/drawing/2014/main" id="{C3992A18-A9D7-42CE-9AFE-9C9579EB249F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84;p51">
              <a:extLst>
                <a:ext uri="{FF2B5EF4-FFF2-40B4-BE49-F238E27FC236}">
                  <a16:creationId xmlns:a16="http://schemas.microsoft.com/office/drawing/2014/main" id="{058824BF-DE57-4EF3-9230-807E8919425B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85;p51">
              <a:extLst>
                <a:ext uri="{FF2B5EF4-FFF2-40B4-BE49-F238E27FC236}">
                  <a16:creationId xmlns:a16="http://schemas.microsoft.com/office/drawing/2014/main" id="{B4F72DF5-E048-47BE-AA6F-4961F52A1EE8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86;p51">
              <a:extLst>
                <a:ext uri="{FF2B5EF4-FFF2-40B4-BE49-F238E27FC236}">
                  <a16:creationId xmlns:a16="http://schemas.microsoft.com/office/drawing/2014/main" id="{83663280-46E8-47F1-B040-BA5A7E060480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87;p51">
              <a:extLst>
                <a:ext uri="{FF2B5EF4-FFF2-40B4-BE49-F238E27FC236}">
                  <a16:creationId xmlns:a16="http://schemas.microsoft.com/office/drawing/2014/main" id="{AE32C902-CC0C-4FD2-9CA0-BFD97CACAC71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88;p51">
              <a:extLst>
                <a:ext uri="{FF2B5EF4-FFF2-40B4-BE49-F238E27FC236}">
                  <a16:creationId xmlns:a16="http://schemas.microsoft.com/office/drawing/2014/main" id="{65813EBB-7975-47C5-B45A-C8F90DE765E8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89;p51">
              <a:extLst>
                <a:ext uri="{FF2B5EF4-FFF2-40B4-BE49-F238E27FC236}">
                  <a16:creationId xmlns:a16="http://schemas.microsoft.com/office/drawing/2014/main" id="{C199E470-A0CD-48A2-B741-7128D8559A83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90;p51">
              <a:extLst>
                <a:ext uri="{FF2B5EF4-FFF2-40B4-BE49-F238E27FC236}">
                  <a16:creationId xmlns:a16="http://schemas.microsoft.com/office/drawing/2014/main" id="{586A78DA-6325-4AFF-91ED-520861B34E04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91;p51">
              <a:extLst>
                <a:ext uri="{FF2B5EF4-FFF2-40B4-BE49-F238E27FC236}">
                  <a16:creationId xmlns:a16="http://schemas.microsoft.com/office/drawing/2014/main" id="{27A41AC3-68EE-4464-B999-F94F69C62675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92;p51">
              <a:extLst>
                <a:ext uri="{FF2B5EF4-FFF2-40B4-BE49-F238E27FC236}">
                  <a16:creationId xmlns:a16="http://schemas.microsoft.com/office/drawing/2014/main" id="{0BCF64B4-BB4A-42AB-AFF0-C2528AD9AFAB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93;p51">
              <a:extLst>
                <a:ext uri="{FF2B5EF4-FFF2-40B4-BE49-F238E27FC236}">
                  <a16:creationId xmlns:a16="http://schemas.microsoft.com/office/drawing/2014/main" id="{D8D69DCD-33AF-40A6-8762-397D9A312831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94;p51">
              <a:extLst>
                <a:ext uri="{FF2B5EF4-FFF2-40B4-BE49-F238E27FC236}">
                  <a16:creationId xmlns:a16="http://schemas.microsoft.com/office/drawing/2014/main" id="{7BE139EB-CDFC-4C0E-8995-261ADD910100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95;p51">
              <a:extLst>
                <a:ext uri="{FF2B5EF4-FFF2-40B4-BE49-F238E27FC236}">
                  <a16:creationId xmlns:a16="http://schemas.microsoft.com/office/drawing/2014/main" id="{5D493F8D-074B-4B86-B160-C1920325F85A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96;p51">
              <a:extLst>
                <a:ext uri="{FF2B5EF4-FFF2-40B4-BE49-F238E27FC236}">
                  <a16:creationId xmlns:a16="http://schemas.microsoft.com/office/drawing/2014/main" id="{A2FE5EF0-6A9D-42C9-B5EC-13D985B901BC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97;p51">
              <a:extLst>
                <a:ext uri="{FF2B5EF4-FFF2-40B4-BE49-F238E27FC236}">
                  <a16:creationId xmlns:a16="http://schemas.microsoft.com/office/drawing/2014/main" id="{7620522C-BB56-4BB6-B360-D73D97D8FFE3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98;p51">
              <a:extLst>
                <a:ext uri="{FF2B5EF4-FFF2-40B4-BE49-F238E27FC236}">
                  <a16:creationId xmlns:a16="http://schemas.microsoft.com/office/drawing/2014/main" id="{409D583D-A2EE-4B8A-B4C5-3C7F60AB2414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99;p51">
              <a:extLst>
                <a:ext uri="{FF2B5EF4-FFF2-40B4-BE49-F238E27FC236}">
                  <a16:creationId xmlns:a16="http://schemas.microsoft.com/office/drawing/2014/main" id="{0F3EC2AC-32BA-4EDC-B783-43FD438D0BD9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900;p51">
              <a:extLst>
                <a:ext uri="{FF2B5EF4-FFF2-40B4-BE49-F238E27FC236}">
                  <a16:creationId xmlns:a16="http://schemas.microsoft.com/office/drawing/2014/main" id="{B9411357-EF3E-42A1-B7CA-182A99040243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901;p51">
              <a:extLst>
                <a:ext uri="{FF2B5EF4-FFF2-40B4-BE49-F238E27FC236}">
                  <a16:creationId xmlns:a16="http://schemas.microsoft.com/office/drawing/2014/main" id="{BA0D5E3D-141A-4CB4-9C0B-8AB59349A1B0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902;p51">
              <a:extLst>
                <a:ext uri="{FF2B5EF4-FFF2-40B4-BE49-F238E27FC236}">
                  <a16:creationId xmlns:a16="http://schemas.microsoft.com/office/drawing/2014/main" id="{56901753-96D5-4F8B-9192-34A1EB3F9029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903;p51">
              <a:extLst>
                <a:ext uri="{FF2B5EF4-FFF2-40B4-BE49-F238E27FC236}">
                  <a16:creationId xmlns:a16="http://schemas.microsoft.com/office/drawing/2014/main" id="{8829ACF2-D051-4071-B37E-A1F7E51E8C2C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904;p51">
              <a:extLst>
                <a:ext uri="{FF2B5EF4-FFF2-40B4-BE49-F238E27FC236}">
                  <a16:creationId xmlns:a16="http://schemas.microsoft.com/office/drawing/2014/main" id="{37248259-3C7C-415F-942B-A8A1CB8E9DAE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905;p51">
              <a:extLst>
                <a:ext uri="{FF2B5EF4-FFF2-40B4-BE49-F238E27FC236}">
                  <a16:creationId xmlns:a16="http://schemas.microsoft.com/office/drawing/2014/main" id="{48031A4F-DA34-479C-9A9A-7D4C71817DF5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906;p51">
              <a:extLst>
                <a:ext uri="{FF2B5EF4-FFF2-40B4-BE49-F238E27FC236}">
                  <a16:creationId xmlns:a16="http://schemas.microsoft.com/office/drawing/2014/main" id="{675F4A4F-FA7F-416F-A101-527AE1198E43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907;p51">
              <a:extLst>
                <a:ext uri="{FF2B5EF4-FFF2-40B4-BE49-F238E27FC236}">
                  <a16:creationId xmlns:a16="http://schemas.microsoft.com/office/drawing/2014/main" id="{A6EC6F21-2DCF-4C42-AE67-ED86BF93B72C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908;p51">
              <a:extLst>
                <a:ext uri="{FF2B5EF4-FFF2-40B4-BE49-F238E27FC236}">
                  <a16:creationId xmlns:a16="http://schemas.microsoft.com/office/drawing/2014/main" id="{A8F7148E-42DD-4D5F-BBEE-801FDCFDFC77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909;p51">
              <a:extLst>
                <a:ext uri="{FF2B5EF4-FFF2-40B4-BE49-F238E27FC236}">
                  <a16:creationId xmlns:a16="http://schemas.microsoft.com/office/drawing/2014/main" id="{FE56295F-34BC-4DF0-85A9-48BE8386E25A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910;p51">
              <a:extLst>
                <a:ext uri="{FF2B5EF4-FFF2-40B4-BE49-F238E27FC236}">
                  <a16:creationId xmlns:a16="http://schemas.microsoft.com/office/drawing/2014/main" id="{F50AEE8F-5AB2-4240-B8E2-1BBEC9A61380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911;p51">
              <a:extLst>
                <a:ext uri="{FF2B5EF4-FFF2-40B4-BE49-F238E27FC236}">
                  <a16:creationId xmlns:a16="http://schemas.microsoft.com/office/drawing/2014/main" id="{70DAE71F-79BB-4CB5-9E5D-CA0440923C68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912;p51">
              <a:extLst>
                <a:ext uri="{FF2B5EF4-FFF2-40B4-BE49-F238E27FC236}">
                  <a16:creationId xmlns:a16="http://schemas.microsoft.com/office/drawing/2014/main" id="{FFE66092-12B6-4A4B-A2B6-350C2E4426B0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913;p51">
              <a:extLst>
                <a:ext uri="{FF2B5EF4-FFF2-40B4-BE49-F238E27FC236}">
                  <a16:creationId xmlns:a16="http://schemas.microsoft.com/office/drawing/2014/main" id="{954CE51A-0014-4C59-9ACE-53D0D2FBB6E4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914;p51">
              <a:extLst>
                <a:ext uri="{FF2B5EF4-FFF2-40B4-BE49-F238E27FC236}">
                  <a16:creationId xmlns:a16="http://schemas.microsoft.com/office/drawing/2014/main" id="{93F08CE5-4386-487D-AAAE-5D1C7FF146AC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915;p51">
              <a:extLst>
                <a:ext uri="{FF2B5EF4-FFF2-40B4-BE49-F238E27FC236}">
                  <a16:creationId xmlns:a16="http://schemas.microsoft.com/office/drawing/2014/main" id="{A161AAA2-2741-4D32-AEFD-8E8A5350EC7F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916;p51">
              <a:extLst>
                <a:ext uri="{FF2B5EF4-FFF2-40B4-BE49-F238E27FC236}">
                  <a16:creationId xmlns:a16="http://schemas.microsoft.com/office/drawing/2014/main" id="{7BF7B297-58A5-4B11-A6A4-6AC8534BF19F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917;p51">
              <a:extLst>
                <a:ext uri="{FF2B5EF4-FFF2-40B4-BE49-F238E27FC236}">
                  <a16:creationId xmlns:a16="http://schemas.microsoft.com/office/drawing/2014/main" id="{15511ADE-B268-45F2-BAF7-B1629DB47D96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918;p51">
              <a:extLst>
                <a:ext uri="{FF2B5EF4-FFF2-40B4-BE49-F238E27FC236}">
                  <a16:creationId xmlns:a16="http://schemas.microsoft.com/office/drawing/2014/main" id="{121E6328-8FF2-455F-9C88-B005182EBADA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919;p51">
              <a:extLst>
                <a:ext uri="{FF2B5EF4-FFF2-40B4-BE49-F238E27FC236}">
                  <a16:creationId xmlns:a16="http://schemas.microsoft.com/office/drawing/2014/main" id="{E7EFDAB6-3E2F-4222-A3E3-43E05DE801DA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920;p51">
              <a:extLst>
                <a:ext uri="{FF2B5EF4-FFF2-40B4-BE49-F238E27FC236}">
                  <a16:creationId xmlns:a16="http://schemas.microsoft.com/office/drawing/2014/main" id="{05DC7B54-87F5-4AD0-A813-4FD57D81B90C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921;p51">
              <a:extLst>
                <a:ext uri="{FF2B5EF4-FFF2-40B4-BE49-F238E27FC236}">
                  <a16:creationId xmlns:a16="http://schemas.microsoft.com/office/drawing/2014/main" id="{A11F2020-9F7E-4AD5-8015-0F7A4EAB6CB3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922;p51">
              <a:extLst>
                <a:ext uri="{FF2B5EF4-FFF2-40B4-BE49-F238E27FC236}">
                  <a16:creationId xmlns:a16="http://schemas.microsoft.com/office/drawing/2014/main" id="{05977DE2-40BE-4E4C-AA23-A8112910CE71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923;p51">
              <a:extLst>
                <a:ext uri="{FF2B5EF4-FFF2-40B4-BE49-F238E27FC236}">
                  <a16:creationId xmlns:a16="http://schemas.microsoft.com/office/drawing/2014/main" id="{D80DC958-0A4C-4F32-8D21-5E19A579691B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924;p51">
              <a:extLst>
                <a:ext uri="{FF2B5EF4-FFF2-40B4-BE49-F238E27FC236}">
                  <a16:creationId xmlns:a16="http://schemas.microsoft.com/office/drawing/2014/main" id="{17D93B90-4617-4C59-B351-AAE07AFBB453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925;p51">
              <a:extLst>
                <a:ext uri="{FF2B5EF4-FFF2-40B4-BE49-F238E27FC236}">
                  <a16:creationId xmlns:a16="http://schemas.microsoft.com/office/drawing/2014/main" id="{9E478037-33C9-47CD-99FF-0C426FBC5E98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926;p51">
              <a:extLst>
                <a:ext uri="{FF2B5EF4-FFF2-40B4-BE49-F238E27FC236}">
                  <a16:creationId xmlns:a16="http://schemas.microsoft.com/office/drawing/2014/main" id="{5B404B36-AC1E-4FA0-A6F7-18B05C1E7732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927;p51">
              <a:extLst>
                <a:ext uri="{FF2B5EF4-FFF2-40B4-BE49-F238E27FC236}">
                  <a16:creationId xmlns:a16="http://schemas.microsoft.com/office/drawing/2014/main" id="{B3ADD331-EA54-477A-96D7-1F221344FA21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928;p51">
              <a:extLst>
                <a:ext uri="{FF2B5EF4-FFF2-40B4-BE49-F238E27FC236}">
                  <a16:creationId xmlns:a16="http://schemas.microsoft.com/office/drawing/2014/main" id="{71FDD7FD-04D0-434E-8D9B-37740722AEBB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929;p51">
              <a:extLst>
                <a:ext uri="{FF2B5EF4-FFF2-40B4-BE49-F238E27FC236}">
                  <a16:creationId xmlns:a16="http://schemas.microsoft.com/office/drawing/2014/main" id="{3862B2CD-978A-4E6E-8B62-E824537D9DEB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930;p51">
              <a:extLst>
                <a:ext uri="{FF2B5EF4-FFF2-40B4-BE49-F238E27FC236}">
                  <a16:creationId xmlns:a16="http://schemas.microsoft.com/office/drawing/2014/main" id="{D7193D00-BF14-4F5E-BD2C-0AE689D3CBD5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E17E0-9BEF-77A3-8998-9BB30CD2E575}"/>
              </a:ext>
            </a:extLst>
          </p:cNvPr>
          <p:cNvCxnSpPr>
            <a:cxnSpLocks/>
          </p:cNvCxnSpPr>
          <p:nvPr/>
        </p:nvCxnSpPr>
        <p:spPr>
          <a:xfrm>
            <a:off x="3868185" y="1281561"/>
            <a:ext cx="0" cy="2904030"/>
          </a:xfrm>
          <a:prstGeom prst="line">
            <a:avLst/>
          </a:prstGeom>
          <a:ln>
            <a:solidFill>
              <a:srgbClr val="FF0000"/>
            </a:solidFill>
          </a:ln>
          <a:scene3d>
            <a:camera prst="isometricOffAxis2Righ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1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DF72AC-1308-02C6-E218-4AA915C6AE7D}"/>
              </a:ext>
            </a:extLst>
          </p:cNvPr>
          <p:cNvSpPr txBox="1"/>
          <p:nvPr/>
        </p:nvSpPr>
        <p:spPr>
          <a:xfrm>
            <a:off x="3178628" y="83200"/>
            <a:ext cx="502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Times  New Roman"/>
              </a:rPr>
              <a:t>MÔ HÌNH CDM</a:t>
            </a:r>
            <a:endParaRPr lang="en-AG" sz="1800" b="1" dirty="0">
              <a:latin typeface="Times 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706099-A667-84DA-4EBB-364CBE00D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5" y="494319"/>
            <a:ext cx="7407681" cy="45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D1CC1C-4C57-35EB-7A9A-1C5D82BA61BD}"/>
              </a:ext>
            </a:extLst>
          </p:cNvPr>
          <p:cNvSpPr txBox="1"/>
          <p:nvPr/>
        </p:nvSpPr>
        <p:spPr>
          <a:xfrm>
            <a:off x="2612570" y="66097"/>
            <a:ext cx="502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Times  New Roman"/>
              </a:rPr>
              <a:t>MÔ HÌNH VẬT LÝ ( PDM )</a:t>
            </a:r>
            <a:endParaRPr lang="en-AG" sz="1800" b="1" dirty="0">
              <a:latin typeface="Times 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C3E6B-8A83-E010-7ECD-009E78E34E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27" y="435429"/>
            <a:ext cx="7122767" cy="46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1929348"/>
            <a:ext cx="5685064" cy="2613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lnSpc>
                <a:spcPct val="115000"/>
              </a:lnSpc>
            </a:pP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Thiết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kế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giao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diện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Activity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diagram</a:t>
            </a: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vi-VN" sz="2800"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85954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17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88889E-6 -2.34568E-6 L -3.88889E-6 -0.07222 " pathEditMode="relative" rAng="0" ptsTypes="AA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  <p:bldP spid="21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030D11-7314-1F7B-DBAD-3EB7086D9045}"/>
              </a:ext>
            </a:extLst>
          </p:cNvPr>
          <p:cNvSpPr txBox="1"/>
          <p:nvPr/>
        </p:nvSpPr>
        <p:spPr>
          <a:xfrm>
            <a:off x="2757715" y="143800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CHÍNH</a:t>
            </a:r>
            <a:endParaRPr lang="en-AG" sz="1800" b="1" dirty="0">
              <a:latin typeface="+mj-lt"/>
            </a:endParaRPr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EDA5357-E8B2-0655-26AA-C4F374C49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32"/>
            <a:ext cx="59436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63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660757-3001-294B-9B76-0ED1B913DDE0}"/>
              </a:ext>
            </a:extLst>
          </p:cNvPr>
          <p:cNvSpPr txBox="1"/>
          <p:nvPr/>
        </p:nvSpPr>
        <p:spPr>
          <a:xfrm>
            <a:off x="2757715" y="143800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ĐĂNG NHẬP</a:t>
            </a:r>
            <a:endParaRPr lang="en-AG" sz="1800" b="1" dirty="0">
              <a:latin typeface="+mj-lt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B2EFF0-1668-10F0-AE85-A99E150C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5" y="1286256"/>
            <a:ext cx="3299460" cy="227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08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A513C5-A9EF-4917-7385-2B2434D4DE98}"/>
              </a:ext>
            </a:extLst>
          </p:cNvPr>
          <p:cNvSpPr txBox="1"/>
          <p:nvPr/>
        </p:nvSpPr>
        <p:spPr>
          <a:xfrm>
            <a:off x="2757715" y="143800"/>
            <a:ext cx="45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ĐỔI MẬT KHẨU</a:t>
            </a:r>
            <a:endParaRPr lang="en-AG" sz="1800" b="1" dirty="0">
              <a:latin typeface="+mj-lt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14D326-0396-8BA3-F5BE-167E7FCE0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37310"/>
            <a:ext cx="3695700" cy="2468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599F67-F154-6554-1AB4-D1227DB417A5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CẬP NHẬT THÔNG TIN TÀI LIỆU</a:t>
            </a:r>
            <a:endParaRPr lang="en-AG" sz="1800" b="1" dirty="0">
              <a:latin typeface="+mj-lt"/>
            </a:endParaRP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57A022C-B055-38DC-253B-9E5981B6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96" y="500941"/>
            <a:ext cx="5492496" cy="4395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20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58B3F5-E56E-62D6-E6E1-0F3FAA27F39E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CẬP NHẬT THÔNG TIN ĐỘC GIẢ</a:t>
            </a:r>
            <a:endParaRPr lang="en-AG" sz="1800" b="1" dirty="0">
              <a:latin typeface="+mj-lt"/>
            </a:endParaRP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643ACE6-960A-FA00-F838-6625B959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496" y="500941"/>
            <a:ext cx="5458968" cy="4368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84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896E8C-0B76-347B-6E95-265F6C0BA1A4}"/>
              </a:ext>
            </a:extLst>
          </p:cNvPr>
          <p:cNvSpPr txBox="1"/>
          <p:nvPr/>
        </p:nvSpPr>
        <p:spPr>
          <a:xfrm>
            <a:off x="3013747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TÌM KIẾM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DCF77CB-243C-1342-CF2B-6A028C7D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22960"/>
            <a:ext cx="5943600" cy="3497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4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3D48F-06A3-2BF8-C758-F3EEF12C6196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CẬP NHẬT THÔNG TIN TRẢ SÁCH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7D29509-15D3-2CC5-E635-B9FF0A53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92" y="582930"/>
            <a:ext cx="5943600" cy="3977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9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80177" y="1500858"/>
            <a:ext cx="4430404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251336" y="529519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291408" y="1585262"/>
            <a:ext cx="635100" cy="733491"/>
            <a:chOff x="731647" y="1650460"/>
            <a:chExt cx="635100" cy="733491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311854" y="2863444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279594" y="4107906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4510775" y="263648"/>
            <a:ext cx="4346578" cy="10682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rdique Inline" panose="00000500000000000000" pitchFamily="2" charset="0"/>
                <a:cs typeface="Times New Roman" panose="02020603050405020304" pitchFamily="18" charset="0"/>
              </a:rPr>
              <a:t>QUẢN LÝ THƯ VIỆN</a:t>
            </a:r>
            <a:endParaRPr lang="en-US" sz="2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rdique Inline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992310" y="564158"/>
            <a:ext cx="3323107" cy="854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Mô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hình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BFD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và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kế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hoạch</a:t>
            </a:r>
            <a:endParaRPr lang="vi-VN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975046" y="1581877"/>
            <a:ext cx="3598722" cy="108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case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tổng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quan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và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các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case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hệ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thống</a:t>
            </a:r>
            <a:endParaRPr lang="vi-VN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038883" y="3018424"/>
            <a:ext cx="3002284" cy="591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Mô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hình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CDM, PDM</a:t>
            </a:r>
            <a:endParaRPr lang="fr-FR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129823" y="4104278"/>
            <a:ext cx="2338482" cy="90371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Thiết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kế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giao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diện</a:t>
            </a:r>
            <a:endParaRPr lang="vi-VN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Activity</a:t>
            </a:r>
            <a:r>
              <a:rPr lang="vi-VN" sz="22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2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diagram</a:t>
            </a:r>
            <a:endParaRPr lang="vi-VN" sz="2200" b="1" dirty="0">
              <a:solidFill>
                <a:schemeClr val="tx1"/>
              </a:solidFill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342493" y="701955"/>
            <a:ext cx="4572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361885" y="173007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411103" y="304014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353828" y="426964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7778E-6 1.7284E-6 L -2.77778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8" grpId="0"/>
      <p:bldP spid="2140" grpId="0" build="p"/>
      <p:bldP spid="2141" grpId="0" build="p"/>
      <p:bldP spid="2143" grpId="0" build="p"/>
      <p:bldP spid="214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THÔNG TIN CHI TIẾT TÀI LIỆU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3605718-B908-268B-DC9D-D455990DA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32" y="815340"/>
            <a:ext cx="5943600" cy="3512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25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1072896" y="95033"/>
            <a:ext cx="807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BÁO CÁO DANH SÁCH ĐỘC GIẢ MƯỢN TÀI LIỆU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A2BAEFC-5C7A-1DFE-27AF-7A4075AE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10" y="853440"/>
            <a:ext cx="5935980" cy="3436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94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2306611" y="131609"/>
            <a:ext cx="53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CẬP NHẬT CHO MƯỢN TÀI LIỆU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8D7315E-CCBF-A883-E3C9-FF21EE142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32" y="695706"/>
            <a:ext cx="5943600" cy="3947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096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1733587" y="181357"/>
            <a:ext cx="627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DANH SÁCH ĐỘC GIẢ MƯỢN QUÁ HẠN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51B4DB-5682-0353-BFBE-93BF927F8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76300"/>
            <a:ext cx="5943600" cy="339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88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6DC44-8346-771B-43C2-EEFEB16397A3}"/>
              </a:ext>
            </a:extLst>
          </p:cNvPr>
          <p:cNvSpPr txBox="1"/>
          <p:nvPr/>
        </p:nvSpPr>
        <p:spPr>
          <a:xfrm>
            <a:off x="1463041" y="95033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GIAO DIỆN DANH SÁCH THÔNG TIN CHI TIẾT ĐỘC GIẢ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3BBCD9-AC87-B87F-D47C-1BAB6DAFF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19150"/>
            <a:ext cx="5943600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59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76CEE4-4A25-72E7-7601-2C613A904E8F}"/>
              </a:ext>
            </a:extLst>
          </p:cNvPr>
          <p:cNvSpPr txBox="1"/>
          <p:nvPr/>
        </p:nvSpPr>
        <p:spPr>
          <a:xfrm>
            <a:off x="1280160" y="107225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“THỐNG KÊ, BÁO CÁO VÀ IN ẤN”</a:t>
            </a:r>
            <a:endParaRPr lang="en-AG" sz="1800" b="1" dirty="0">
              <a:latin typeface="+mj-lt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994079-A5F0-25BE-DF92-A4255C9E0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90" y="593471"/>
            <a:ext cx="6153913" cy="41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E4D44-C067-73F5-007F-8389E8B71474}"/>
              </a:ext>
            </a:extLst>
          </p:cNvPr>
          <p:cNvSpPr txBox="1"/>
          <p:nvPr/>
        </p:nvSpPr>
        <p:spPr>
          <a:xfrm>
            <a:off x="2560320" y="204761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“TÀI LIỆU”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8ED18D-3AA0-A610-C6DE-66B393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95" y="647962"/>
            <a:ext cx="4760749" cy="42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1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E6773-CDBF-AB36-7CB0-BD8941B6C6C1}"/>
              </a:ext>
            </a:extLst>
          </p:cNvPr>
          <p:cNvSpPr txBox="1"/>
          <p:nvPr/>
        </p:nvSpPr>
        <p:spPr>
          <a:xfrm>
            <a:off x="1280160" y="107225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“TÌM KIẾM”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E70D7-12AC-7693-4E65-05D14AFC7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99" y="476557"/>
            <a:ext cx="4159341" cy="44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547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0C929-CA0F-2675-22FA-0C16E034E30D}"/>
              </a:ext>
            </a:extLst>
          </p:cNvPr>
          <p:cNvSpPr txBox="1"/>
          <p:nvPr/>
        </p:nvSpPr>
        <p:spPr>
          <a:xfrm>
            <a:off x="2084832" y="95033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“ĐĂNG NHẬP”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BC55F2C-E3ED-9076-43C4-1D1D6CB64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48" y="1099121"/>
            <a:ext cx="5943600" cy="18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63575-4F33-68D1-820E-305EE1C1FF20}"/>
              </a:ext>
            </a:extLst>
          </p:cNvPr>
          <p:cNvSpPr txBox="1"/>
          <p:nvPr/>
        </p:nvSpPr>
        <p:spPr>
          <a:xfrm>
            <a:off x="1280160" y="107225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“QUẢN LÝ MƯỢN, TRẢ TÀI LIỆU”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9FAE417-99E9-3876-C942-636B44A7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63" y="487987"/>
            <a:ext cx="5060862" cy="45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984570" y="2185586"/>
            <a:ext cx="7042686" cy="1926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4700" b="1" dirty="0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Mô </a:t>
            </a:r>
            <a:r>
              <a:rPr lang="vi-VN" sz="4700" b="1" dirty="0" err="1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hình</a:t>
            </a:r>
            <a:r>
              <a:rPr lang="vi-VN" sz="4700" b="1" dirty="0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BFD </a:t>
            </a:r>
            <a:r>
              <a:rPr lang="vi-VN" sz="4700" b="1" dirty="0" err="1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và</a:t>
            </a:r>
            <a:r>
              <a:rPr lang="vi-VN" sz="4700" b="1" dirty="0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4700" b="1" dirty="0" err="1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kế</a:t>
            </a:r>
            <a:r>
              <a:rPr lang="vi-VN" sz="4700" b="1" dirty="0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4700" b="1" dirty="0" err="1"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hoạch</a:t>
            </a:r>
            <a:endParaRPr lang="vi-VN" sz="4700" b="1" dirty="0">
              <a:latin typeface="Times  New Roman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784022" y="103099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 New Roman"/>
              </a:rPr>
              <a:t>01</a:t>
            </a:r>
            <a:endParaRPr dirty="0">
              <a:latin typeface="Times  New Roman"/>
            </a:endParaRPr>
          </a:p>
        </p:txBody>
      </p:sp>
      <p:pic>
        <p:nvPicPr>
          <p:cNvPr id="6" name="Picture 4" descr="Music Dancing Sticker - Music Dancing Dinosaur - Discover &amp; Share GIFs">
            <a:extLst>
              <a:ext uri="{FF2B5EF4-FFF2-40B4-BE49-F238E27FC236}">
                <a16:creationId xmlns:a16="http://schemas.microsoft.com/office/drawing/2014/main" id="{1B069A8B-2317-432B-47BC-818450B5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27256" y="371196"/>
            <a:ext cx="936171" cy="9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  <p:bldP spid="21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63575-4F33-68D1-820E-305EE1C1FF20}"/>
              </a:ext>
            </a:extLst>
          </p:cNvPr>
          <p:cNvSpPr txBox="1"/>
          <p:nvPr/>
        </p:nvSpPr>
        <p:spPr>
          <a:xfrm>
            <a:off x="1280160" y="107225"/>
            <a:ext cx="716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SƠ ĐỒ HOẠT ĐỘNG CỦA “QUẢN LÝ ĐỘC GIẢ”</a:t>
            </a:r>
            <a:endParaRPr lang="en-AG" sz="1800" b="1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379CA2F-AB95-9282-D51C-6C47BE94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55" y="476557"/>
            <a:ext cx="4327589" cy="462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63575-4F33-68D1-820E-305EE1C1FF20}"/>
              </a:ext>
            </a:extLst>
          </p:cNvPr>
          <p:cNvSpPr txBox="1"/>
          <p:nvPr/>
        </p:nvSpPr>
        <p:spPr>
          <a:xfrm>
            <a:off x="3688080" y="131609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+mj-lt"/>
              </a:rPr>
              <a:t>TỔNG KẾT</a:t>
            </a:r>
            <a:endParaRPr lang="en-AG" sz="18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71F9C-C8B9-E927-07B1-F1BD502096BF}"/>
              </a:ext>
            </a:extLst>
          </p:cNvPr>
          <p:cNvSpPr txBox="1"/>
          <p:nvPr/>
        </p:nvSpPr>
        <p:spPr>
          <a:xfrm>
            <a:off x="605971" y="841641"/>
            <a:ext cx="8284029" cy="407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nghiệp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vụ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thư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viện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mượn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trả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kê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báo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cáo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228600" algn="just">
              <a:lnSpc>
                <a:spcPct val="107000"/>
              </a:lnSpc>
              <a:spcAft>
                <a:spcPts val="800"/>
              </a:spcAft>
            </a:pPr>
            <a:r>
              <a:rPr lang="en-A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hoạt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diễn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qua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CDM, PDM…</a:t>
            </a: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Xây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dựng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mềm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website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kiếm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qua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quá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khảo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sát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cơ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sở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đặc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tả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A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=&gt;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luận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thầy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A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2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63;p39">
            <a:extLst>
              <a:ext uri="{FF2B5EF4-FFF2-40B4-BE49-F238E27FC236}">
                <a16:creationId xmlns:a16="http://schemas.microsoft.com/office/drawing/2014/main" id="{B4684F09-D7DD-E7EE-9A7D-BD6060535515}"/>
              </a:ext>
            </a:extLst>
          </p:cNvPr>
          <p:cNvSpPr/>
          <p:nvPr/>
        </p:nvSpPr>
        <p:spPr>
          <a:xfrm>
            <a:off x="6829451" y="115976"/>
            <a:ext cx="2113331" cy="2114055"/>
          </a:xfrm>
          <a:prstGeom prst="ellipse">
            <a:avLst/>
          </a:prstGeom>
          <a:solidFill>
            <a:srgbClr val="FF0000">
              <a:alpha val="79000"/>
            </a:srgbClr>
          </a:solidFill>
          <a:ln w="41275" cap="sq" cmpd="sng">
            <a:solidFill>
              <a:schemeClr val="tx1">
                <a:alpha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213D5-BFDF-4392-90FE-83168F0FE801}"/>
              </a:ext>
            </a:extLst>
          </p:cNvPr>
          <p:cNvSpPr txBox="1"/>
          <p:nvPr/>
        </p:nvSpPr>
        <p:spPr>
          <a:xfrm>
            <a:off x="2355574" y="824948"/>
            <a:ext cx="36874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6600" b="1">
                <a:latin typeface="Fjalla One" panose="020B0604020202020204" charset="0"/>
              </a:rPr>
              <a:t>Thanks!</a:t>
            </a:r>
            <a:endParaRPr lang="vi-VN" sz="6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23F62-0902-4BD8-AB50-089A27FFFA70}"/>
              </a:ext>
            </a:extLst>
          </p:cNvPr>
          <p:cNvSpPr txBox="1"/>
          <p:nvPr/>
        </p:nvSpPr>
        <p:spPr>
          <a:xfrm>
            <a:off x="1043609" y="2286000"/>
            <a:ext cx="7791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ơn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thầy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nghe </a:t>
            </a:r>
            <a:br>
              <a:rPr lang="en-US" sz="2000" b="1" dirty="0">
                <a:solidFill>
                  <a:srgbClr val="30313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vi-VN" sz="2000" b="1" dirty="0">
              <a:solidFill>
                <a:srgbClr val="30313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mong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thầy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tình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đỡ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cho ý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hơn. Trong tương lai,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em mong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muốn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về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mọi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(giao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2000" b="1" dirty="0" err="1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vi-VN" sz="2000" b="1" dirty="0">
                <a:solidFill>
                  <a:srgbClr val="3031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năng,…)</a:t>
            </a:r>
            <a:endParaRPr lang="vi-VN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67EBE-2FEE-FEFB-207F-EF70DCC9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155" y="220328"/>
            <a:ext cx="1897925" cy="1905353"/>
          </a:xfrm>
          <a:prstGeom prst="ellipse">
            <a:avLst/>
          </a:prstGeom>
          <a:effectLst>
            <a:glow rad="393700">
              <a:srgbClr val="FFC000">
                <a:alpha val="40000"/>
              </a:srgbClr>
            </a:glo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885135" y="211472"/>
            <a:ext cx="3502276" cy="599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b="1" dirty="0" err="1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Lý</a:t>
            </a:r>
            <a:r>
              <a:rPr lang="vi-VN" sz="2500" b="1" dirty="0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do </a:t>
            </a:r>
            <a:r>
              <a:rPr lang="vi-VN" sz="2500" b="1" dirty="0" err="1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chọn</a:t>
            </a:r>
            <a:r>
              <a:rPr lang="vi-VN" sz="2500" b="1" dirty="0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500" b="1" dirty="0" err="1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đề</a:t>
            </a:r>
            <a:r>
              <a:rPr lang="vi-VN" sz="2500" b="1" dirty="0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500" b="1" dirty="0" err="1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tài</a:t>
            </a:r>
            <a:r>
              <a:rPr lang="vi-VN" sz="2500" b="1" dirty="0">
                <a:solidFill>
                  <a:schemeClr val="tx1">
                    <a:lumMod val="5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83530" y="1348520"/>
            <a:ext cx="6973550" cy="3794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Hiện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nay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cầu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nghiên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cứu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trong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các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trung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tâm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trường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học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là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rất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lớn</a:t>
            </a:r>
            <a:r>
              <a:rPr lang="vi-VN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, v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iệc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công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tác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thư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,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độc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giả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mượn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trả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sách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bằng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thủ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công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còn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nhiều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bất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cập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như:mất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nhiều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thời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gian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,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sổ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sách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nhiều,dễ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sai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sót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trong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thống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kê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,....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Vì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vậy,cần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phải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xây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dựng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một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chương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trình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thư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 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để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đáp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ứng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nhu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cầu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và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mượn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trả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sách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được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dễ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dàng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và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thuận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tiện.Việc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thư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tạo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điều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kiện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để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cho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mọi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người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 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tiếp</a:t>
            </a:r>
            <a:r>
              <a:rPr lang="vi-VN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xúc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dễ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dàng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các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dịch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vụ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.</a:t>
            </a:r>
            <a:endParaRPr lang="vi-VN" sz="1800" dirty="0">
              <a:latin typeface="Times  New Roman"/>
              <a:ea typeface="Cascadia Code" panose="020B0604020202020204" charset="0"/>
              <a:cs typeface="Cascadia Code" panose="020B0604020202020204" charset="0"/>
            </a:endParaRPr>
          </a:p>
          <a:p>
            <a:pPr algn="l"/>
            <a:endParaRPr lang="en-AG" sz="1800" dirty="0">
              <a:latin typeface="Times  New Roman"/>
              <a:ea typeface="Cascadia Code" panose="020B0604020202020204" charset="0"/>
              <a:cs typeface="Cascadia Code" panose="020B0604020202020204" charset="0"/>
            </a:endParaRPr>
          </a:p>
          <a:p>
            <a:pPr algn="l"/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Xuất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phát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từ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vấn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đề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đó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chúng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ta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cần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thiết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phải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xây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dựng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một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mô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hình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tổ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chức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thư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viện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hợp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lý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(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phụ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thuộc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vào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quy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mô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của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trong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 </a:t>
            </a:r>
            <a:r>
              <a:rPr lang="en-AG" sz="1800" dirty="0" err="1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trường</a:t>
            </a:r>
            <a:r>
              <a:rPr lang="en-AG" sz="1800" dirty="0">
                <a:latin typeface="Times  New Roman"/>
                <a:ea typeface="Cascadia Code" panose="020B0604020202020204" charset="0"/>
                <a:cs typeface="Cascadia Code" panose="020B0604020202020204" charset="0"/>
              </a:rPr>
              <a:t>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162" name="Google Shape;2162;p39"/>
          <p:cNvGrpSpPr/>
          <p:nvPr/>
        </p:nvGrpSpPr>
        <p:grpSpPr>
          <a:xfrm>
            <a:off x="8003894" y="0"/>
            <a:ext cx="893363" cy="936171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rgbClr val="FF0000">
                <a:alpha val="79000"/>
              </a:srgbClr>
            </a:solidFill>
            <a:ln w="41275" cap="sq" cmpd="sng">
              <a:solidFill>
                <a:schemeClr val="tx1">
                  <a:alpha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41275" cap="sq" cmpd="sng">
              <a:solidFill>
                <a:schemeClr val="tx1">
                  <a:alpha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80BBAA-6D44-07E0-C79E-3225DCAF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048" y="143929"/>
            <a:ext cx="677696" cy="667136"/>
          </a:xfrm>
          <a:prstGeom prst="ellipse">
            <a:avLst/>
          </a:prstGeom>
          <a:effectLst>
            <a:glow rad="393700">
              <a:srgbClr val="FFC000">
                <a:alpha val="40000"/>
              </a:srgbClr>
            </a:glow>
            <a:reflection endPos="0" dir="5400000" sy="-100000" algn="bl" rotWithShape="0"/>
          </a:effectLst>
        </p:spPr>
      </p:pic>
      <p:pic>
        <p:nvPicPr>
          <p:cNvPr id="10" name="Picture 4" descr="Music Dancing Sticker - Music Dancing Dinosaur - Discover &amp; Share GIFs">
            <a:extLst>
              <a:ext uri="{FF2B5EF4-FFF2-40B4-BE49-F238E27FC236}">
                <a16:creationId xmlns:a16="http://schemas.microsoft.com/office/drawing/2014/main" id="{1A8B04B8-7F73-6F56-7F5D-99517873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" y="1078753"/>
            <a:ext cx="974857" cy="9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usic Dancing Sticker - Music Dancing Dinosaur - Discover &amp; Share GIFs">
            <a:extLst>
              <a:ext uri="{FF2B5EF4-FFF2-40B4-BE49-F238E27FC236}">
                <a16:creationId xmlns:a16="http://schemas.microsoft.com/office/drawing/2014/main" id="{E99287E5-8D6D-5C1C-5288-0C2B11382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57080" y="1358167"/>
            <a:ext cx="936171" cy="9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usic Dancing Sticker - Music Dancing Dinosaur - Discover &amp; Share GIFs">
            <a:extLst>
              <a:ext uri="{FF2B5EF4-FFF2-40B4-BE49-F238E27FC236}">
                <a16:creationId xmlns:a16="http://schemas.microsoft.com/office/drawing/2014/main" id="{38DC31C2-47D1-2FA9-C90D-3E3B60585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23048" y="1491036"/>
            <a:ext cx="936171" cy="9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C1F3991-9DAA-6F34-A7D3-934A35E7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04" y="173491"/>
            <a:ext cx="599593" cy="5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7" grpId="0"/>
      <p:bldP spid="217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710360" y="-79829"/>
            <a:ext cx="6960440" cy="478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dirty="0">
                <a:solidFill>
                  <a:schemeClr val="tx2">
                    <a:lumMod val="10000"/>
                  </a:schemeClr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SƠ ĐỒ BFD</a:t>
            </a:r>
            <a:br>
              <a:rPr lang="vi-V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vi-V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vi-VN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784DBD5-DA9B-DEA7-1EE7-6B2D62EA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" y="449943"/>
            <a:ext cx="9051447" cy="4137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77778E-7 -4.19753E-6 L 2.77778E-7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ED4C14-F6BF-8AE5-831B-4F187ECF03DA}"/>
              </a:ext>
            </a:extLst>
          </p:cNvPr>
          <p:cNvSpPr txBox="1"/>
          <p:nvPr/>
        </p:nvSpPr>
        <p:spPr>
          <a:xfrm>
            <a:off x="3519714" y="152401"/>
            <a:ext cx="2627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Times  New Roman"/>
              </a:rPr>
              <a:t>KẾ HOẠCH (TT)</a:t>
            </a:r>
            <a:endParaRPr lang="en-AG" sz="2200" dirty="0">
              <a:latin typeface="Times 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C4C0B-D7B9-CF52-07E9-3B79197154ED}"/>
              </a:ext>
            </a:extLst>
          </p:cNvPr>
          <p:cNvSpPr txBox="1"/>
          <p:nvPr/>
        </p:nvSpPr>
        <p:spPr>
          <a:xfrm>
            <a:off x="751114" y="610413"/>
            <a:ext cx="791754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Do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phải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mềm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nhằm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khắc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phục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nhược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tại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đảm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bảo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mà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mong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muốn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mới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đạt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những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Cập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nhật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tin:</a:t>
            </a:r>
          </a:p>
          <a:p>
            <a:pPr marL="457200" algn="just">
              <a:spcAft>
                <a:spcPts val="800"/>
              </a:spcAft>
            </a:pP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sách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báo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tạp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chí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457200" algn="just">
              <a:spcAft>
                <a:spcPts val="800"/>
              </a:spcAft>
            </a:pP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độc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giả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(bao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gồm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sinh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sinh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giáo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457200" algn="just">
              <a:spcAft>
                <a:spcPts val="800"/>
              </a:spcAft>
            </a:pP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thủ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thư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ban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kĩ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,…).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quá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mượn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trả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độc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giả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kiếm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độc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giả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chí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khác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nhau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kê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ấn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chí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Phục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hồi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sao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G" sz="1800" dirty="0" err="1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AG" sz="1800" dirty="0">
                <a:effectLst/>
                <a:latin typeface="Times  New Roman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256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53393" y="1929348"/>
            <a:ext cx="5685064" cy="2613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lnSpc>
                <a:spcPct val="115000"/>
              </a:lnSpc>
            </a:pP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case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tổng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quan</a:t>
            </a: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và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các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case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hệ</a:t>
            </a:r>
            <a: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vi-VN" sz="2800" b="1" dirty="0" err="1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  <a:t>thống</a:t>
            </a: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vi-VN" sz="2800" b="1" dirty="0">
                <a:solidFill>
                  <a:schemeClr val="tx1"/>
                </a:solidFill>
                <a:latin typeface="Times  New Roman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vi-VN" sz="2800"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64829" y="946634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59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  <p:bldP spid="21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C44817-383B-F10F-96C5-1C39E74CEB54}"/>
              </a:ext>
            </a:extLst>
          </p:cNvPr>
          <p:cNvSpPr txBox="1"/>
          <p:nvPr/>
        </p:nvSpPr>
        <p:spPr>
          <a:xfrm>
            <a:off x="3026228" y="246743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Times  New Roman"/>
              </a:rPr>
              <a:t>USE CASE TỔNG QUAN</a:t>
            </a:r>
            <a:endParaRPr lang="en-AG" sz="1800" b="1" dirty="0">
              <a:latin typeface="Times  New Roman"/>
            </a:endParaRPr>
          </a:p>
        </p:txBody>
      </p:sp>
      <p:pic>
        <p:nvPicPr>
          <p:cNvPr id="10" name="Picture 9" descr="1">
            <a:extLst>
              <a:ext uri="{FF2B5EF4-FFF2-40B4-BE49-F238E27FC236}">
                <a16:creationId xmlns:a16="http://schemas.microsoft.com/office/drawing/2014/main" id="{24DBD8B1-EE38-A626-0D4D-C5F584743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51" y="793432"/>
            <a:ext cx="5640070" cy="375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BC15F-A7CB-B4A7-7A35-9AC5937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35" y="82083"/>
            <a:ext cx="509693" cy="6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C641DAB1E407489AAFBD1506E4FFBC" ma:contentTypeVersion="9" ma:contentTypeDescription="Create a new document." ma:contentTypeScope="" ma:versionID="a3b8b31e4e3adc133d5da3f8525706cd">
  <xsd:schema xmlns:xsd="http://www.w3.org/2001/XMLSchema" xmlns:xs="http://www.w3.org/2001/XMLSchema" xmlns:p="http://schemas.microsoft.com/office/2006/metadata/properties" xmlns:ns3="8683049d-06c7-46e4-8cec-289ad8842f90" xmlns:ns4="1b1b30cf-fe08-4f05-8b80-08912e82cc20" targetNamespace="http://schemas.microsoft.com/office/2006/metadata/properties" ma:root="true" ma:fieldsID="b20c3192d28e368d9b41efe3689ac1eb" ns3:_="" ns4:_="">
    <xsd:import namespace="8683049d-06c7-46e4-8cec-289ad8842f90"/>
    <xsd:import namespace="1b1b30cf-fe08-4f05-8b80-08912e82cc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3049d-06c7-46e4-8cec-289ad8842f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b30cf-fe08-4f05-8b80-08912e82cc2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5AFD2D-AAE6-433A-807D-7442595BBED9}">
  <ds:schemaRefs>
    <ds:schemaRef ds:uri="http://schemas.microsoft.com/office/2006/documentManagement/types"/>
    <ds:schemaRef ds:uri="http://purl.org/dc/elements/1.1/"/>
    <ds:schemaRef ds:uri="8683049d-06c7-46e4-8cec-289ad8842f90"/>
    <ds:schemaRef ds:uri="http://schemas.microsoft.com/office/2006/metadata/properties"/>
    <ds:schemaRef ds:uri="http://purl.org/dc/dcmitype/"/>
    <ds:schemaRef ds:uri="http://www.w3.org/XML/1998/namespace"/>
    <ds:schemaRef ds:uri="1b1b30cf-fe08-4f05-8b80-08912e82cc20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67F484E-76DB-4A14-B6EB-445BFCCB6FED}">
  <ds:schemaRefs>
    <ds:schemaRef ds:uri="1b1b30cf-fe08-4f05-8b80-08912e82cc20"/>
    <ds:schemaRef ds:uri="8683049d-06c7-46e4-8cec-289ad8842f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4DFD7C-E988-4EB2-BB9D-83DD5C787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905</Words>
  <Application>Microsoft Office PowerPoint</Application>
  <PresentationFormat>On-screen Show (16:9)</PresentationFormat>
  <Paragraphs>91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Times New Roman</vt:lpstr>
      <vt:lpstr>Times  New Roman</vt:lpstr>
      <vt:lpstr>Barlow Semi Condensed Medium</vt:lpstr>
      <vt:lpstr>Calibri</vt:lpstr>
      <vt:lpstr>Fjalla One</vt:lpstr>
      <vt:lpstr>Cascadia Code</vt:lpstr>
      <vt:lpstr>Barlow Semi Condensed</vt:lpstr>
      <vt:lpstr>Nordique Inline</vt:lpstr>
      <vt:lpstr>Roboto Condensed Light</vt:lpstr>
      <vt:lpstr>Symbol</vt:lpstr>
      <vt:lpstr>Wingdings</vt:lpstr>
      <vt:lpstr>Technology Consulting by Slidesgo</vt:lpstr>
      <vt:lpstr>BÁO CÁO </vt:lpstr>
      <vt:lpstr>QUẢN LÝ THƯ VIỆN</vt:lpstr>
      <vt:lpstr>QUẢN LÝ THƯ VIỆN</vt:lpstr>
      <vt:lpstr>Mô hình BFD và kế hoạch</vt:lpstr>
      <vt:lpstr>Lý do chọn đề tài  </vt:lpstr>
      <vt:lpstr>SƠ ĐỒ BFD  </vt:lpstr>
      <vt:lpstr>PowerPoint Presentation</vt:lpstr>
      <vt:lpstr>Use case tổng quan và các Use case hệ thống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Mô hình CDM, PDM </vt:lpstr>
      <vt:lpstr>PowerPoint Presentation</vt:lpstr>
      <vt:lpstr>PowerPoint Presentation</vt:lpstr>
      <vt:lpstr>Thiết kế giao diện,  Activity diagram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dc:creator>admin</dc:creator>
  <cp:lastModifiedBy>Phan Ngoc  Tanh</cp:lastModifiedBy>
  <cp:revision>47</cp:revision>
  <dcterms:modified xsi:type="dcterms:W3CDTF">2022-06-21T06:37:42Z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0x01010052C641DAB1E407489AAFBD1506E4FFBC</vt:lpwstr>
  </property>
</Properties>
</file>